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09" r:id="rId1"/>
  </p:sldMasterIdLst>
  <p:notesMasterIdLst>
    <p:notesMasterId r:id="rId48"/>
  </p:notesMasterIdLst>
  <p:sldIdLst>
    <p:sldId id="256" r:id="rId2"/>
    <p:sldId id="440" r:id="rId3"/>
    <p:sldId id="399" r:id="rId4"/>
    <p:sldId id="441" r:id="rId5"/>
    <p:sldId id="330" r:id="rId6"/>
    <p:sldId id="331" r:id="rId7"/>
    <p:sldId id="261" r:id="rId8"/>
    <p:sldId id="307" r:id="rId9"/>
    <p:sldId id="326" r:id="rId10"/>
    <p:sldId id="346" r:id="rId11"/>
    <p:sldId id="374" r:id="rId12"/>
    <p:sldId id="373" r:id="rId13"/>
    <p:sldId id="349" r:id="rId14"/>
    <p:sldId id="348" r:id="rId15"/>
    <p:sldId id="375" r:id="rId16"/>
    <p:sldId id="351" r:id="rId17"/>
    <p:sldId id="390" r:id="rId18"/>
    <p:sldId id="350" r:id="rId19"/>
    <p:sldId id="352" r:id="rId20"/>
    <p:sldId id="353" r:id="rId21"/>
    <p:sldId id="354" r:id="rId22"/>
    <p:sldId id="358" r:id="rId23"/>
    <p:sldId id="359" r:id="rId24"/>
    <p:sldId id="360" r:id="rId25"/>
    <p:sldId id="376" r:id="rId26"/>
    <p:sldId id="363" r:id="rId27"/>
    <p:sldId id="366" r:id="rId28"/>
    <p:sldId id="381" r:id="rId29"/>
    <p:sldId id="385" r:id="rId30"/>
    <p:sldId id="380" r:id="rId31"/>
    <p:sldId id="382" r:id="rId32"/>
    <p:sldId id="384" r:id="rId33"/>
    <p:sldId id="386" r:id="rId34"/>
    <p:sldId id="391" r:id="rId35"/>
    <p:sldId id="383" r:id="rId36"/>
    <p:sldId id="378" r:id="rId37"/>
    <p:sldId id="377" r:id="rId38"/>
    <p:sldId id="379" r:id="rId39"/>
    <p:sldId id="387" r:id="rId40"/>
    <p:sldId id="388" r:id="rId41"/>
    <p:sldId id="356" r:id="rId42"/>
    <p:sldId id="368" r:id="rId43"/>
    <p:sldId id="369" r:id="rId44"/>
    <p:sldId id="370" r:id="rId45"/>
    <p:sldId id="367" r:id="rId46"/>
    <p:sldId id="332" r:id="rId4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00"/>
    <a:srgbClr val="FF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EBF4119-1DD4-445D-8B44-C578B55A027D}" v="1" dt="2020-04-16T01:20:10.55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182" autoAdjust="0"/>
    <p:restoredTop sz="88404" autoAdjust="0"/>
  </p:normalViewPr>
  <p:slideViewPr>
    <p:cSldViewPr snapToGrid="0">
      <p:cViewPr varScale="1">
        <p:scale>
          <a:sx n="104" d="100"/>
          <a:sy n="104" d="100"/>
        </p:scale>
        <p:origin x="106" y="6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748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microsoft.com/office/2016/11/relationships/changesInfo" Target="changesInfos/changesInfo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dy Mallon" userId="8ed075f77b608d91" providerId="LiveId" clId="{0EBF4119-1DD4-445D-8B44-C578B55A027D}"/>
    <pc:docChg chg="delSld">
      <pc:chgData name="Andy Mallon" userId="8ed075f77b608d91" providerId="LiveId" clId="{0EBF4119-1DD4-445D-8B44-C578B55A027D}" dt="2020-04-16T01:20:18.977" v="8" actId="2696"/>
      <pc:docMkLst>
        <pc:docMk/>
      </pc:docMkLst>
      <pc:sldChg chg="del">
        <pc:chgData name="Andy Mallon" userId="8ed075f77b608d91" providerId="LiveId" clId="{0EBF4119-1DD4-445D-8B44-C578B55A027D}" dt="2020-04-16T01:20:18.761" v="0" actId="2696"/>
        <pc:sldMkLst>
          <pc:docMk/>
          <pc:sldMk cId="1697107245" sldId="322"/>
        </pc:sldMkLst>
      </pc:sldChg>
      <pc:sldChg chg="del">
        <pc:chgData name="Andy Mallon" userId="8ed075f77b608d91" providerId="LiveId" clId="{0EBF4119-1DD4-445D-8B44-C578B55A027D}" dt="2020-04-16T01:20:18.884" v="5" actId="2696"/>
        <pc:sldMkLst>
          <pc:docMk/>
          <pc:sldMk cId="2802733862" sldId="340"/>
        </pc:sldMkLst>
      </pc:sldChg>
      <pc:sldChg chg="del">
        <pc:chgData name="Andy Mallon" userId="8ed075f77b608d91" providerId="LiveId" clId="{0EBF4119-1DD4-445D-8B44-C578B55A027D}" dt="2020-04-16T01:20:18.914" v="6" actId="2696"/>
        <pc:sldMkLst>
          <pc:docMk/>
          <pc:sldMk cId="837407539" sldId="341"/>
        </pc:sldMkLst>
      </pc:sldChg>
      <pc:sldChg chg="del">
        <pc:chgData name="Andy Mallon" userId="8ed075f77b608d91" providerId="LiveId" clId="{0EBF4119-1DD4-445D-8B44-C578B55A027D}" dt="2020-04-16T01:20:18.977" v="8" actId="2696"/>
        <pc:sldMkLst>
          <pc:docMk/>
          <pc:sldMk cId="744002627" sldId="343"/>
        </pc:sldMkLst>
      </pc:sldChg>
      <pc:sldChg chg="del">
        <pc:chgData name="Andy Mallon" userId="8ed075f77b608d91" providerId="LiveId" clId="{0EBF4119-1DD4-445D-8B44-C578B55A027D}" dt="2020-04-16T01:20:18.946" v="7" actId="2696"/>
        <pc:sldMkLst>
          <pc:docMk/>
          <pc:sldMk cId="40638036" sldId="344"/>
        </pc:sldMkLst>
      </pc:sldChg>
      <pc:sldChg chg="del">
        <pc:chgData name="Andy Mallon" userId="8ed075f77b608d91" providerId="LiveId" clId="{0EBF4119-1DD4-445D-8B44-C578B55A027D}" dt="2020-04-16T01:20:18.787" v="1" actId="2696"/>
        <pc:sldMkLst>
          <pc:docMk/>
          <pc:sldMk cId="2607129262" sldId="345"/>
        </pc:sldMkLst>
      </pc:sldChg>
      <pc:sldChg chg="del">
        <pc:chgData name="Andy Mallon" userId="8ed075f77b608d91" providerId="LiveId" clId="{0EBF4119-1DD4-445D-8B44-C578B55A027D}" dt="2020-04-16T01:20:18.816" v="2" actId="2696"/>
        <pc:sldMkLst>
          <pc:docMk/>
          <pc:sldMk cId="125486011" sldId="371"/>
        </pc:sldMkLst>
      </pc:sldChg>
      <pc:sldChg chg="del">
        <pc:chgData name="Andy Mallon" userId="8ed075f77b608d91" providerId="LiveId" clId="{0EBF4119-1DD4-445D-8B44-C578B55A027D}" dt="2020-04-16T01:20:18.859" v="4" actId="2696"/>
        <pc:sldMkLst>
          <pc:docMk/>
          <pc:sldMk cId="1347250992" sldId="372"/>
        </pc:sldMkLst>
      </pc:sldChg>
      <pc:sldChg chg="del">
        <pc:chgData name="Andy Mallon" userId="8ed075f77b608d91" providerId="LiveId" clId="{0EBF4119-1DD4-445D-8B44-C578B55A027D}" dt="2020-04-16T01:20:18.835" v="3" actId="2696"/>
        <pc:sldMkLst>
          <pc:docMk/>
          <pc:sldMk cId="3749002577" sldId="389"/>
        </pc:sldMkLst>
      </pc:sldChg>
    </pc:docChg>
  </pc:docChgLst>
  <pc:docChgLst>
    <pc:chgData name="Andy Mallon" userId="0dfd7ab5-17aa-4ac6-b039-e05176edc781" providerId="ADAL" clId="{5BDE7E92-767F-4A05-AA99-BA5E9850224D}"/>
    <pc:docChg chg="undo custSel addSld delSld modSld sldOrd">
      <pc:chgData name="Andy Mallon" userId="0dfd7ab5-17aa-4ac6-b039-e05176edc781" providerId="ADAL" clId="{5BDE7E92-767F-4A05-AA99-BA5E9850224D}" dt="2018-04-24T19:32:53.178" v="3824" actId="1076"/>
      <pc:docMkLst>
        <pc:docMk/>
      </pc:docMkLst>
      <pc:sldChg chg="modSp">
        <pc:chgData name="Andy Mallon" userId="0dfd7ab5-17aa-4ac6-b039-e05176edc781" providerId="ADAL" clId="{5BDE7E92-767F-4A05-AA99-BA5E9850224D}" dt="2018-04-21T15:23:28.639" v="15" actId="255"/>
        <pc:sldMkLst>
          <pc:docMk/>
          <pc:sldMk cId="2739607986" sldId="256"/>
        </pc:sldMkLst>
        <pc:spChg chg="mod">
          <ac:chgData name="Andy Mallon" userId="0dfd7ab5-17aa-4ac6-b039-e05176edc781" providerId="ADAL" clId="{5BDE7E92-767F-4A05-AA99-BA5E9850224D}" dt="2018-04-21T15:23:28.639" v="15" actId="255"/>
          <ac:spMkLst>
            <pc:docMk/>
            <pc:sldMk cId="2739607986" sldId="256"/>
            <ac:spMk id="2" creationId="{00000000-0000-0000-0000-000000000000}"/>
          </ac:spMkLst>
        </pc:spChg>
      </pc:sldChg>
      <pc:sldChg chg="modSp">
        <pc:chgData name="Andy Mallon" userId="0dfd7ab5-17aa-4ac6-b039-e05176edc781" providerId="ADAL" clId="{5BDE7E92-767F-4A05-AA99-BA5E9850224D}" dt="2018-04-21T15:27:05.404" v="207" actId="20577"/>
        <pc:sldMkLst>
          <pc:docMk/>
          <pc:sldMk cId="3567959566" sldId="261"/>
        </pc:sldMkLst>
        <pc:spChg chg="mod">
          <ac:chgData name="Andy Mallon" userId="0dfd7ab5-17aa-4ac6-b039-e05176edc781" providerId="ADAL" clId="{5BDE7E92-767F-4A05-AA99-BA5E9850224D}" dt="2018-04-21T15:27:05.404" v="207" actId="20577"/>
          <ac:spMkLst>
            <pc:docMk/>
            <pc:sldMk cId="3567959566" sldId="261"/>
            <ac:spMk id="6" creationId="{00000000-0000-0000-0000-000000000000}"/>
          </ac:spMkLst>
        </pc:spChg>
      </pc:sldChg>
      <pc:sldChg chg="modSp modAnim">
        <pc:chgData name="Andy Mallon" userId="0dfd7ab5-17aa-4ac6-b039-e05176edc781" providerId="ADAL" clId="{5BDE7E92-767F-4A05-AA99-BA5E9850224D}" dt="2018-04-21T15:29:59.237" v="534" actId="20577"/>
        <pc:sldMkLst>
          <pc:docMk/>
          <pc:sldMk cId="4236597294" sldId="307"/>
        </pc:sldMkLst>
        <pc:spChg chg="mod">
          <ac:chgData name="Andy Mallon" userId="0dfd7ab5-17aa-4ac6-b039-e05176edc781" providerId="ADAL" clId="{5BDE7E92-767F-4A05-AA99-BA5E9850224D}" dt="2018-04-21T15:29:59.237" v="534" actId="20577"/>
          <ac:spMkLst>
            <pc:docMk/>
            <pc:sldMk cId="4236597294" sldId="307"/>
            <ac:spMk id="3" creationId="{00000000-0000-0000-0000-000000000000}"/>
          </ac:spMkLst>
        </pc:spChg>
      </pc:sldChg>
      <pc:sldChg chg="addSp delSp modSp">
        <pc:chgData name="Andy Mallon" userId="0dfd7ab5-17aa-4ac6-b039-e05176edc781" providerId="ADAL" clId="{5BDE7E92-767F-4A05-AA99-BA5E9850224D}" dt="2018-04-21T15:31:08.520" v="548"/>
        <pc:sldMkLst>
          <pc:docMk/>
          <pc:sldMk cId="2812281562" sldId="346"/>
        </pc:sldMkLst>
        <pc:spChg chg="add del mod">
          <ac:chgData name="Andy Mallon" userId="0dfd7ab5-17aa-4ac6-b039-e05176edc781" providerId="ADAL" clId="{5BDE7E92-767F-4A05-AA99-BA5E9850224D}" dt="2018-04-21T15:31:08.520" v="548"/>
          <ac:spMkLst>
            <pc:docMk/>
            <pc:sldMk cId="2812281562" sldId="346"/>
            <ac:spMk id="2" creationId="{2230862A-1726-48EA-B686-4A1D686412BD}"/>
          </ac:spMkLst>
        </pc:spChg>
        <pc:spChg chg="add del mod">
          <ac:chgData name="Andy Mallon" userId="0dfd7ab5-17aa-4ac6-b039-e05176edc781" providerId="ADAL" clId="{5BDE7E92-767F-4A05-AA99-BA5E9850224D}" dt="2018-04-21T15:31:08.520" v="548"/>
          <ac:spMkLst>
            <pc:docMk/>
            <pc:sldMk cId="2812281562" sldId="346"/>
            <ac:spMk id="3" creationId="{DEE3A600-D0AB-49C3-B58D-E954B87E54B1}"/>
          </ac:spMkLst>
        </pc:spChg>
        <pc:spChg chg="add del mod">
          <ac:chgData name="Andy Mallon" userId="0dfd7ab5-17aa-4ac6-b039-e05176edc781" providerId="ADAL" clId="{5BDE7E92-767F-4A05-AA99-BA5E9850224D}" dt="2018-04-21T15:31:08.520" v="548"/>
          <ac:spMkLst>
            <pc:docMk/>
            <pc:sldMk cId="2812281562" sldId="346"/>
            <ac:spMk id="4" creationId="{A1CCBD50-95D0-49EB-8389-AA26689A9349}"/>
          </ac:spMkLst>
        </pc:spChg>
      </pc:sldChg>
      <pc:sldChg chg="addSp delSp">
        <pc:chgData name="Andy Mallon" userId="0dfd7ab5-17aa-4ac6-b039-e05176edc781" providerId="ADAL" clId="{5BDE7E92-767F-4A05-AA99-BA5E9850224D}" dt="2018-04-21T15:41:05.870" v="820"/>
        <pc:sldMkLst>
          <pc:docMk/>
          <pc:sldMk cId="330629209" sldId="348"/>
        </pc:sldMkLst>
        <pc:spChg chg="del">
          <ac:chgData name="Andy Mallon" userId="0dfd7ab5-17aa-4ac6-b039-e05176edc781" providerId="ADAL" clId="{5BDE7E92-767F-4A05-AA99-BA5E9850224D}" dt="2018-04-21T15:41:05.870" v="820"/>
          <ac:spMkLst>
            <pc:docMk/>
            <pc:sldMk cId="330629209" sldId="348"/>
            <ac:spMk id="4" creationId="{00000000-0000-0000-0000-000000000000}"/>
          </ac:spMkLst>
        </pc:spChg>
        <pc:picChg chg="add">
          <ac:chgData name="Andy Mallon" userId="0dfd7ab5-17aa-4ac6-b039-e05176edc781" providerId="ADAL" clId="{5BDE7E92-767F-4A05-AA99-BA5E9850224D}" dt="2018-04-21T15:41:05.870" v="820"/>
          <ac:picMkLst>
            <pc:docMk/>
            <pc:sldMk cId="330629209" sldId="348"/>
            <ac:picMk id="5" creationId="{CECE51C8-1C59-436C-A256-84BA6EDA984B}"/>
          </ac:picMkLst>
        </pc:picChg>
      </pc:sldChg>
      <pc:sldChg chg="modSp">
        <pc:chgData name="Andy Mallon" userId="0dfd7ab5-17aa-4ac6-b039-e05176edc781" providerId="ADAL" clId="{5BDE7E92-767F-4A05-AA99-BA5E9850224D}" dt="2018-04-21T15:37:43.185" v="740" actId="20577"/>
        <pc:sldMkLst>
          <pc:docMk/>
          <pc:sldMk cId="2020537555" sldId="349"/>
        </pc:sldMkLst>
        <pc:spChg chg="mod">
          <ac:chgData name="Andy Mallon" userId="0dfd7ab5-17aa-4ac6-b039-e05176edc781" providerId="ADAL" clId="{5BDE7E92-767F-4A05-AA99-BA5E9850224D}" dt="2018-04-21T15:37:43.185" v="740" actId="20577"/>
          <ac:spMkLst>
            <pc:docMk/>
            <pc:sldMk cId="2020537555" sldId="349"/>
            <ac:spMk id="5" creationId="{00000000-0000-0000-0000-000000000000}"/>
          </ac:spMkLst>
        </pc:spChg>
      </pc:sldChg>
      <pc:sldChg chg="addSp delSp modSp modAnim">
        <pc:chgData name="Andy Mallon" userId="0dfd7ab5-17aa-4ac6-b039-e05176edc781" providerId="ADAL" clId="{5BDE7E92-767F-4A05-AA99-BA5E9850224D}" dt="2018-04-24T19:21:28.621" v="3036" actId="313"/>
        <pc:sldMkLst>
          <pc:docMk/>
          <pc:sldMk cId="1961222476" sldId="350"/>
        </pc:sldMkLst>
        <pc:spChg chg="mod">
          <ac:chgData name="Andy Mallon" userId="0dfd7ab5-17aa-4ac6-b039-e05176edc781" providerId="ADAL" clId="{5BDE7E92-767F-4A05-AA99-BA5E9850224D}" dt="2018-04-21T15:43:27.613" v="853" actId="20577"/>
          <ac:spMkLst>
            <pc:docMk/>
            <pc:sldMk cId="1961222476" sldId="350"/>
            <ac:spMk id="2" creationId="{00000000-0000-0000-0000-000000000000}"/>
          </ac:spMkLst>
        </pc:spChg>
        <pc:spChg chg="mod">
          <ac:chgData name="Andy Mallon" userId="0dfd7ab5-17aa-4ac6-b039-e05176edc781" providerId="ADAL" clId="{5BDE7E92-767F-4A05-AA99-BA5E9850224D}" dt="2018-04-24T19:21:28.621" v="3036" actId="313"/>
          <ac:spMkLst>
            <pc:docMk/>
            <pc:sldMk cId="1961222476" sldId="350"/>
            <ac:spMk id="3" creationId="{00000000-0000-0000-0000-000000000000}"/>
          </ac:spMkLst>
        </pc:spChg>
        <pc:spChg chg="del mod">
          <ac:chgData name="Andy Mallon" userId="0dfd7ab5-17aa-4ac6-b039-e05176edc781" providerId="ADAL" clId="{5BDE7E92-767F-4A05-AA99-BA5E9850224D}" dt="2018-04-21T15:48:05.893" v="860" actId="931"/>
          <ac:spMkLst>
            <pc:docMk/>
            <pc:sldMk cId="1961222476" sldId="350"/>
            <ac:spMk id="4" creationId="{00000000-0000-0000-0000-000000000000}"/>
          </ac:spMkLst>
        </pc:spChg>
        <pc:spChg chg="add del mod">
          <ac:chgData name="Andy Mallon" userId="0dfd7ab5-17aa-4ac6-b039-e05176edc781" providerId="ADAL" clId="{5BDE7E92-767F-4A05-AA99-BA5E9850224D}" dt="2018-04-21T15:48:22.409" v="864"/>
          <ac:spMkLst>
            <pc:docMk/>
            <pc:sldMk cId="1961222476" sldId="350"/>
            <ac:spMk id="7" creationId="{3CD03687-D9F4-45D1-B0EE-A294DA4BAEDB}"/>
          </ac:spMkLst>
        </pc:spChg>
        <pc:spChg chg="add del mod">
          <ac:chgData name="Andy Mallon" userId="0dfd7ab5-17aa-4ac6-b039-e05176edc781" providerId="ADAL" clId="{5BDE7E92-767F-4A05-AA99-BA5E9850224D}" dt="2018-04-21T15:48:22.409" v="864"/>
          <ac:spMkLst>
            <pc:docMk/>
            <pc:sldMk cId="1961222476" sldId="350"/>
            <ac:spMk id="8" creationId="{34E0F421-E3CB-4D00-9262-24AEDFDC7CD9}"/>
          </ac:spMkLst>
        </pc:spChg>
        <pc:spChg chg="add del mod">
          <ac:chgData name="Andy Mallon" userId="0dfd7ab5-17aa-4ac6-b039-e05176edc781" providerId="ADAL" clId="{5BDE7E92-767F-4A05-AA99-BA5E9850224D}" dt="2018-04-21T15:48:22.409" v="864"/>
          <ac:spMkLst>
            <pc:docMk/>
            <pc:sldMk cId="1961222476" sldId="350"/>
            <ac:spMk id="9" creationId="{FB582695-8D06-4EC9-B85D-0A72C686731B}"/>
          </ac:spMkLst>
        </pc:spChg>
        <pc:picChg chg="add mod modCrop">
          <ac:chgData name="Andy Mallon" userId="0dfd7ab5-17aa-4ac6-b039-e05176edc781" providerId="ADAL" clId="{5BDE7E92-767F-4A05-AA99-BA5E9850224D}" dt="2018-04-21T15:48:17.357" v="863" actId="732"/>
          <ac:picMkLst>
            <pc:docMk/>
            <pc:sldMk cId="1961222476" sldId="350"/>
            <ac:picMk id="6" creationId="{706C6A97-526B-409F-BBEE-676C4ABE97A4}"/>
          </ac:picMkLst>
        </pc:picChg>
      </pc:sldChg>
      <pc:sldChg chg="modSp">
        <pc:chgData name="Andy Mallon" userId="0dfd7ab5-17aa-4ac6-b039-e05176edc781" providerId="ADAL" clId="{5BDE7E92-767F-4A05-AA99-BA5E9850224D}" dt="2018-04-24T19:15:07.625" v="2644" actId="313"/>
        <pc:sldMkLst>
          <pc:docMk/>
          <pc:sldMk cId="2745205479" sldId="351"/>
        </pc:sldMkLst>
        <pc:spChg chg="mod">
          <ac:chgData name="Andy Mallon" userId="0dfd7ab5-17aa-4ac6-b039-e05176edc781" providerId="ADAL" clId="{5BDE7E92-767F-4A05-AA99-BA5E9850224D}" dt="2018-04-24T19:15:07.625" v="2644" actId="313"/>
          <ac:spMkLst>
            <pc:docMk/>
            <pc:sldMk cId="2745205479" sldId="351"/>
            <ac:spMk id="3" creationId="{00000000-0000-0000-0000-000000000000}"/>
          </ac:spMkLst>
        </pc:spChg>
      </pc:sldChg>
      <pc:sldChg chg="addSp delSp modSp modAnim">
        <pc:chgData name="Andy Mallon" userId="0dfd7ab5-17aa-4ac6-b039-e05176edc781" providerId="ADAL" clId="{5BDE7E92-767F-4A05-AA99-BA5E9850224D}" dt="2018-04-21T15:54:24.432" v="1011"/>
        <pc:sldMkLst>
          <pc:docMk/>
          <pc:sldMk cId="2292779349" sldId="352"/>
        </pc:sldMkLst>
        <pc:spChg chg="mod">
          <ac:chgData name="Andy Mallon" userId="0dfd7ab5-17aa-4ac6-b039-e05176edc781" providerId="ADAL" clId="{5BDE7E92-767F-4A05-AA99-BA5E9850224D}" dt="2018-04-21T15:43:36.243" v="854"/>
          <ac:spMkLst>
            <pc:docMk/>
            <pc:sldMk cId="2292779349" sldId="352"/>
            <ac:spMk id="2" creationId="{00000000-0000-0000-0000-000000000000}"/>
          </ac:spMkLst>
        </pc:spChg>
        <pc:spChg chg="del mod">
          <ac:chgData name="Andy Mallon" userId="0dfd7ab5-17aa-4ac6-b039-e05176edc781" providerId="ADAL" clId="{5BDE7E92-767F-4A05-AA99-BA5E9850224D}" dt="2018-04-21T15:51:42.896" v="1006" actId="931"/>
          <ac:spMkLst>
            <pc:docMk/>
            <pc:sldMk cId="2292779349" sldId="352"/>
            <ac:spMk id="3" creationId="{00000000-0000-0000-0000-000000000000}"/>
          </ac:spMkLst>
        </pc:spChg>
        <pc:spChg chg="mod">
          <ac:chgData name="Andy Mallon" userId="0dfd7ab5-17aa-4ac6-b039-e05176edc781" providerId="ADAL" clId="{5BDE7E92-767F-4A05-AA99-BA5E9850224D}" dt="2018-04-21T15:49:23.961" v="1004" actId="20577"/>
          <ac:spMkLst>
            <pc:docMk/>
            <pc:sldMk cId="2292779349" sldId="352"/>
            <ac:spMk id="4" creationId="{00000000-0000-0000-0000-000000000000}"/>
          </ac:spMkLst>
        </pc:spChg>
        <pc:picChg chg="add mod">
          <ac:chgData name="Andy Mallon" userId="0dfd7ab5-17aa-4ac6-b039-e05176edc781" providerId="ADAL" clId="{5BDE7E92-767F-4A05-AA99-BA5E9850224D}" dt="2018-04-21T15:51:42.896" v="1006" actId="931"/>
          <ac:picMkLst>
            <pc:docMk/>
            <pc:sldMk cId="2292779349" sldId="352"/>
            <ac:picMk id="6" creationId="{B0680283-9E1F-42D3-BC4A-96D26C8D0406}"/>
          </ac:picMkLst>
        </pc:picChg>
      </pc:sldChg>
      <pc:sldChg chg="addSp delSp modSp modAnim">
        <pc:chgData name="Andy Mallon" userId="0dfd7ab5-17aa-4ac6-b039-e05176edc781" providerId="ADAL" clId="{5BDE7E92-767F-4A05-AA99-BA5E9850224D}" dt="2018-04-24T19:22:02.374" v="3050" actId="20577"/>
        <pc:sldMkLst>
          <pc:docMk/>
          <pc:sldMk cId="795242503" sldId="353"/>
        </pc:sldMkLst>
        <pc:spChg chg="mod">
          <ac:chgData name="Andy Mallon" userId="0dfd7ab5-17aa-4ac6-b039-e05176edc781" providerId="ADAL" clId="{5BDE7E92-767F-4A05-AA99-BA5E9850224D}" dt="2018-04-21T15:43:41.293" v="855"/>
          <ac:spMkLst>
            <pc:docMk/>
            <pc:sldMk cId="795242503" sldId="353"/>
            <ac:spMk id="2" creationId="{00000000-0000-0000-0000-000000000000}"/>
          </ac:spMkLst>
        </pc:spChg>
        <pc:spChg chg="mod">
          <ac:chgData name="Andy Mallon" userId="0dfd7ab5-17aa-4ac6-b039-e05176edc781" providerId="ADAL" clId="{5BDE7E92-767F-4A05-AA99-BA5E9850224D}" dt="2018-04-24T19:22:02.374" v="3050" actId="20577"/>
          <ac:spMkLst>
            <pc:docMk/>
            <pc:sldMk cId="795242503" sldId="353"/>
            <ac:spMk id="3" creationId="{00000000-0000-0000-0000-000000000000}"/>
          </ac:spMkLst>
        </pc:spChg>
        <pc:spChg chg="del mod">
          <ac:chgData name="Andy Mallon" userId="0dfd7ab5-17aa-4ac6-b039-e05176edc781" providerId="ADAL" clId="{5BDE7E92-767F-4A05-AA99-BA5E9850224D}" dt="2018-04-21T15:53:04.472" v="1008" actId="931"/>
          <ac:spMkLst>
            <pc:docMk/>
            <pc:sldMk cId="795242503" sldId="353"/>
            <ac:spMk id="4" creationId="{00000000-0000-0000-0000-000000000000}"/>
          </ac:spMkLst>
        </pc:spChg>
        <pc:spChg chg="add del mod">
          <ac:chgData name="Andy Mallon" userId="0dfd7ab5-17aa-4ac6-b039-e05176edc781" providerId="ADAL" clId="{5BDE7E92-767F-4A05-AA99-BA5E9850224D}" dt="2018-04-21T15:53:18.675" v="1010"/>
          <ac:spMkLst>
            <pc:docMk/>
            <pc:sldMk cId="795242503" sldId="353"/>
            <ac:spMk id="7" creationId="{28C5FBAA-C920-488F-BF2A-0AEEEC6202AC}"/>
          </ac:spMkLst>
        </pc:spChg>
        <pc:spChg chg="add del mod">
          <ac:chgData name="Andy Mallon" userId="0dfd7ab5-17aa-4ac6-b039-e05176edc781" providerId="ADAL" clId="{5BDE7E92-767F-4A05-AA99-BA5E9850224D}" dt="2018-04-21T15:53:18.675" v="1010"/>
          <ac:spMkLst>
            <pc:docMk/>
            <pc:sldMk cId="795242503" sldId="353"/>
            <ac:spMk id="8" creationId="{57B5BCF8-18BC-48F2-856C-1F8BA4384532}"/>
          </ac:spMkLst>
        </pc:spChg>
        <pc:spChg chg="add del mod">
          <ac:chgData name="Andy Mallon" userId="0dfd7ab5-17aa-4ac6-b039-e05176edc781" providerId="ADAL" clId="{5BDE7E92-767F-4A05-AA99-BA5E9850224D}" dt="2018-04-21T15:53:18.675" v="1010"/>
          <ac:spMkLst>
            <pc:docMk/>
            <pc:sldMk cId="795242503" sldId="353"/>
            <ac:spMk id="9" creationId="{8C8F7BE8-1A01-4207-B04B-ADA08C809E2A}"/>
          </ac:spMkLst>
        </pc:spChg>
        <pc:picChg chg="add mod modCrop">
          <ac:chgData name="Andy Mallon" userId="0dfd7ab5-17aa-4ac6-b039-e05176edc781" providerId="ADAL" clId="{5BDE7E92-767F-4A05-AA99-BA5E9850224D}" dt="2018-04-21T15:53:15.409" v="1009" actId="732"/>
          <ac:picMkLst>
            <pc:docMk/>
            <pc:sldMk cId="795242503" sldId="353"/>
            <ac:picMk id="6" creationId="{FA02A6B0-6773-4181-B7B9-45F2A5BFD6D1}"/>
          </ac:picMkLst>
        </pc:picChg>
      </pc:sldChg>
      <pc:sldChg chg="modSp">
        <pc:chgData name="Andy Mallon" userId="0dfd7ab5-17aa-4ac6-b039-e05176edc781" providerId="ADAL" clId="{5BDE7E92-767F-4A05-AA99-BA5E9850224D}" dt="2018-04-21T15:54:47.436" v="1023" actId="20577"/>
        <pc:sldMkLst>
          <pc:docMk/>
          <pc:sldMk cId="2100684474" sldId="354"/>
        </pc:sldMkLst>
        <pc:spChg chg="mod">
          <ac:chgData name="Andy Mallon" userId="0dfd7ab5-17aa-4ac6-b039-e05176edc781" providerId="ADAL" clId="{5BDE7E92-767F-4A05-AA99-BA5E9850224D}" dt="2018-04-21T15:54:47.436" v="1023" actId="20577"/>
          <ac:spMkLst>
            <pc:docMk/>
            <pc:sldMk cId="2100684474" sldId="354"/>
            <ac:spMk id="5" creationId="{00000000-0000-0000-0000-000000000000}"/>
          </ac:spMkLst>
        </pc:spChg>
      </pc:sldChg>
      <pc:sldChg chg="addSp modSp modAnim">
        <pc:chgData name="Andy Mallon" userId="0dfd7ab5-17aa-4ac6-b039-e05176edc781" providerId="ADAL" clId="{5BDE7E92-767F-4A05-AA99-BA5E9850224D}" dt="2018-04-24T19:24:12.359" v="3317"/>
        <pc:sldMkLst>
          <pc:docMk/>
          <pc:sldMk cId="4119824081" sldId="360"/>
        </pc:sldMkLst>
        <pc:spChg chg="add mod">
          <ac:chgData name="Andy Mallon" userId="0dfd7ab5-17aa-4ac6-b039-e05176edc781" providerId="ADAL" clId="{5BDE7E92-767F-4A05-AA99-BA5E9850224D}" dt="2018-04-24T19:23:55.775" v="3316" actId="114"/>
          <ac:spMkLst>
            <pc:docMk/>
            <pc:sldMk cId="4119824081" sldId="360"/>
            <ac:spMk id="3" creationId="{EC16BB3D-BBD1-4F50-847B-295C7FE2D09A}"/>
          </ac:spMkLst>
        </pc:spChg>
        <pc:graphicFrameChg chg="mod">
          <ac:chgData name="Andy Mallon" userId="0dfd7ab5-17aa-4ac6-b039-e05176edc781" providerId="ADAL" clId="{5BDE7E92-767F-4A05-AA99-BA5E9850224D}" dt="2018-04-24T19:22:46.767" v="3051" actId="20577"/>
          <ac:graphicFrameMkLst>
            <pc:docMk/>
            <pc:sldMk cId="4119824081" sldId="360"/>
            <ac:graphicFrameMk id="7" creationId="{00000000-0000-0000-0000-000000000000}"/>
          </ac:graphicFrameMkLst>
        </pc:graphicFrameChg>
      </pc:sldChg>
      <pc:sldChg chg="modSp modTransition">
        <pc:chgData name="Andy Mallon" userId="0dfd7ab5-17aa-4ac6-b039-e05176edc781" providerId="ADAL" clId="{5BDE7E92-767F-4A05-AA99-BA5E9850224D}" dt="2018-04-22T02:03:13.850" v="2233"/>
        <pc:sldMkLst>
          <pc:docMk/>
          <pc:sldMk cId="4122266335" sldId="363"/>
        </pc:sldMkLst>
        <pc:graphicFrameChg chg="mod">
          <ac:chgData name="Andy Mallon" userId="0dfd7ab5-17aa-4ac6-b039-e05176edc781" providerId="ADAL" clId="{5BDE7E92-767F-4A05-AA99-BA5E9850224D}" dt="2018-04-21T15:59:33.284" v="1270" actId="20577"/>
          <ac:graphicFrameMkLst>
            <pc:docMk/>
            <pc:sldMk cId="4122266335" sldId="363"/>
            <ac:graphicFrameMk id="7" creationId="{00000000-0000-0000-0000-000000000000}"/>
          </ac:graphicFrameMkLst>
        </pc:graphicFrameChg>
      </pc:sldChg>
      <pc:sldChg chg="modSp add">
        <pc:chgData name="Andy Mallon" userId="0dfd7ab5-17aa-4ac6-b039-e05176edc781" providerId="ADAL" clId="{5BDE7E92-767F-4A05-AA99-BA5E9850224D}" dt="2018-04-21T15:24:17.922" v="20" actId="20577"/>
        <pc:sldMkLst>
          <pc:docMk/>
          <pc:sldMk cId="125486011" sldId="371"/>
        </pc:sldMkLst>
        <pc:spChg chg="mod">
          <ac:chgData name="Andy Mallon" userId="0dfd7ab5-17aa-4ac6-b039-e05176edc781" providerId="ADAL" clId="{5BDE7E92-767F-4A05-AA99-BA5E9850224D}" dt="2018-04-21T15:24:17.922" v="20" actId="20577"/>
          <ac:spMkLst>
            <pc:docMk/>
            <pc:sldMk cId="125486011" sldId="371"/>
            <ac:spMk id="25" creationId="{975F2E7A-D074-4084-80D5-8F527A1BBD15}"/>
          </ac:spMkLst>
        </pc:spChg>
      </pc:sldChg>
      <pc:sldChg chg="add del">
        <pc:chgData name="Andy Mallon" userId="0dfd7ab5-17aa-4ac6-b039-e05176edc781" providerId="ADAL" clId="{5BDE7E92-767F-4A05-AA99-BA5E9850224D}" dt="2018-04-21T15:24:34.102" v="22"/>
        <pc:sldMkLst>
          <pc:docMk/>
          <pc:sldMk cId="1347250992" sldId="372"/>
        </pc:sldMkLst>
      </pc:sldChg>
      <pc:sldChg chg="delSp modSp add">
        <pc:chgData name="Andy Mallon" userId="0dfd7ab5-17aa-4ac6-b039-e05176edc781" providerId="ADAL" clId="{5BDE7E92-767F-4A05-AA99-BA5E9850224D}" dt="2018-04-21T15:36:29.106" v="711" actId="20577"/>
        <pc:sldMkLst>
          <pc:docMk/>
          <pc:sldMk cId="1525099399" sldId="373"/>
        </pc:sldMkLst>
        <pc:spChg chg="mod">
          <ac:chgData name="Andy Mallon" userId="0dfd7ab5-17aa-4ac6-b039-e05176edc781" providerId="ADAL" clId="{5BDE7E92-767F-4A05-AA99-BA5E9850224D}" dt="2018-04-21T15:31:47.175" v="594" actId="20577"/>
          <ac:spMkLst>
            <pc:docMk/>
            <pc:sldMk cId="1525099399" sldId="373"/>
            <ac:spMk id="2" creationId="{A83EB611-C202-4E7A-AFEC-F41E04574DA6}"/>
          </ac:spMkLst>
        </pc:spChg>
        <pc:spChg chg="mod">
          <ac:chgData name="Andy Mallon" userId="0dfd7ab5-17aa-4ac6-b039-e05176edc781" providerId="ADAL" clId="{5BDE7E92-767F-4A05-AA99-BA5E9850224D}" dt="2018-04-21T15:36:29.106" v="711" actId="20577"/>
          <ac:spMkLst>
            <pc:docMk/>
            <pc:sldMk cId="1525099399" sldId="373"/>
            <ac:spMk id="3" creationId="{C4ED78E6-0A05-4138-9072-A266E339B546}"/>
          </ac:spMkLst>
        </pc:spChg>
        <pc:spChg chg="del">
          <ac:chgData name="Andy Mallon" userId="0dfd7ab5-17aa-4ac6-b039-e05176edc781" providerId="ADAL" clId="{5BDE7E92-767F-4A05-AA99-BA5E9850224D}" dt="2018-04-21T15:33:49.989" v="615"/>
          <ac:spMkLst>
            <pc:docMk/>
            <pc:sldMk cId="1525099399" sldId="373"/>
            <ac:spMk id="4" creationId="{B6BC3F1F-D711-4B2B-A588-00BBFF4A5DF6}"/>
          </ac:spMkLst>
        </pc:spChg>
      </pc:sldChg>
      <pc:sldChg chg="addSp delSp modSp add">
        <pc:chgData name="Andy Mallon" userId="0dfd7ab5-17aa-4ac6-b039-e05176edc781" providerId="ADAL" clId="{5BDE7E92-767F-4A05-AA99-BA5E9850224D}" dt="2018-04-21T15:31:00.318" v="546"/>
        <pc:sldMkLst>
          <pc:docMk/>
          <pc:sldMk cId="849729005" sldId="374"/>
        </pc:sldMkLst>
        <pc:spChg chg="del mod">
          <ac:chgData name="Andy Mallon" userId="0dfd7ab5-17aa-4ac6-b039-e05176edc781" providerId="ADAL" clId="{5BDE7E92-767F-4A05-AA99-BA5E9850224D}" dt="2018-04-21T15:30:57.414" v="545"/>
          <ac:spMkLst>
            <pc:docMk/>
            <pc:sldMk cId="849729005" sldId="374"/>
            <ac:spMk id="3" creationId="{00000000-0000-0000-0000-000000000000}"/>
          </ac:spMkLst>
        </pc:spChg>
        <pc:spChg chg="add mod">
          <ac:chgData name="Andy Mallon" userId="0dfd7ab5-17aa-4ac6-b039-e05176edc781" providerId="ADAL" clId="{5BDE7E92-767F-4A05-AA99-BA5E9850224D}" dt="2018-04-21T15:30:50.332" v="543"/>
          <ac:spMkLst>
            <pc:docMk/>
            <pc:sldMk cId="849729005" sldId="374"/>
            <ac:spMk id="5" creationId="{9302EFAE-3FAD-476D-88C3-5D4BAB2C4AA6}"/>
          </ac:spMkLst>
        </pc:spChg>
        <pc:spChg chg="add del mod">
          <ac:chgData name="Andy Mallon" userId="0dfd7ab5-17aa-4ac6-b039-e05176edc781" providerId="ADAL" clId="{5BDE7E92-767F-4A05-AA99-BA5E9850224D}" dt="2018-04-21T15:31:00.318" v="546"/>
          <ac:spMkLst>
            <pc:docMk/>
            <pc:sldMk cId="849729005" sldId="374"/>
            <ac:spMk id="6" creationId="{9BBB3A4E-68E1-40D1-A7AA-4FF979D5BF44}"/>
          </ac:spMkLst>
        </pc:spChg>
        <pc:spChg chg="add del mod">
          <ac:chgData name="Andy Mallon" userId="0dfd7ab5-17aa-4ac6-b039-e05176edc781" providerId="ADAL" clId="{5BDE7E92-767F-4A05-AA99-BA5E9850224D}" dt="2018-04-21T15:31:00.318" v="546"/>
          <ac:spMkLst>
            <pc:docMk/>
            <pc:sldMk cId="849729005" sldId="374"/>
            <ac:spMk id="8" creationId="{75A06A83-2746-4150-A11E-D3EB6B042510}"/>
          </ac:spMkLst>
        </pc:spChg>
        <pc:spChg chg="add del mod">
          <ac:chgData name="Andy Mallon" userId="0dfd7ab5-17aa-4ac6-b039-e05176edc781" providerId="ADAL" clId="{5BDE7E92-767F-4A05-AA99-BA5E9850224D}" dt="2018-04-21T15:31:00.318" v="546"/>
          <ac:spMkLst>
            <pc:docMk/>
            <pc:sldMk cId="849729005" sldId="374"/>
            <ac:spMk id="9" creationId="{A0E26812-66F0-4929-910C-E7D420AA438C}"/>
          </ac:spMkLst>
        </pc:spChg>
        <pc:picChg chg="add">
          <ac:chgData name="Andy Mallon" userId="0dfd7ab5-17aa-4ac6-b039-e05176edc781" providerId="ADAL" clId="{5BDE7E92-767F-4A05-AA99-BA5E9850224D}" dt="2018-04-21T15:30:57.414" v="545"/>
          <ac:picMkLst>
            <pc:docMk/>
            <pc:sldMk cId="849729005" sldId="374"/>
            <ac:picMk id="7" creationId="{E5C3B5E8-4C6A-474F-9937-D8040C668F8E}"/>
          </ac:picMkLst>
        </pc:picChg>
        <pc:picChg chg="del">
          <ac:chgData name="Andy Mallon" userId="0dfd7ab5-17aa-4ac6-b039-e05176edc781" providerId="ADAL" clId="{5BDE7E92-767F-4A05-AA99-BA5E9850224D}" dt="2018-04-21T15:30:46.569" v="541" actId="478"/>
          <ac:picMkLst>
            <pc:docMk/>
            <pc:sldMk cId="849729005" sldId="374"/>
            <ac:picMk id="2050" creationId="{00000000-0000-0000-0000-000000000000}"/>
          </ac:picMkLst>
        </pc:picChg>
      </pc:sldChg>
      <pc:sldChg chg="addSp delSp modSp add">
        <pc:chgData name="Andy Mallon" userId="0dfd7ab5-17aa-4ac6-b039-e05176edc781" providerId="ADAL" clId="{5BDE7E92-767F-4A05-AA99-BA5E9850224D}" dt="2018-04-21T15:42:34.767" v="821"/>
        <pc:sldMkLst>
          <pc:docMk/>
          <pc:sldMk cId="3161364347" sldId="375"/>
        </pc:sldMkLst>
        <pc:spChg chg="del mod">
          <ac:chgData name="Andy Mallon" userId="0dfd7ab5-17aa-4ac6-b039-e05176edc781" providerId="ADAL" clId="{5BDE7E92-767F-4A05-AA99-BA5E9850224D}" dt="2018-04-21T15:40:38.590" v="816" actId="931"/>
          <ac:spMkLst>
            <pc:docMk/>
            <pc:sldMk cId="3161364347" sldId="375"/>
            <ac:spMk id="3" creationId="{00000000-0000-0000-0000-000000000000}"/>
          </ac:spMkLst>
        </pc:spChg>
        <pc:spChg chg="mod">
          <ac:chgData name="Andy Mallon" userId="0dfd7ab5-17aa-4ac6-b039-e05176edc781" providerId="ADAL" clId="{5BDE7E92-767F-4A05-AA99-BA5E9850224D}" dt="2018-04-21T15:38:16.079" v="814" actId="20577"/>
          <ac:spMkLst>
            <pc:docMk/>
            <pc:sldMk cId="3161364347" sldId="375"/>
            <ac:spMk id="4" creationId="{00000000-0000-0000-0000-000000000000}"/>
          </ac:spMkLst>
        </pc:spChg>
        <pc:spChg chg="add del mod">
          <ac:chgData name="Andy Mallon" userId="0dfd7ab5-17aa-4ac6-b039-e05176edc781" providerId="ADAL" clId="{5BDE7E92-767F-4A05-AA99-BA5E9850224D}" dt="2018-04-21T15:40:52.389" v="818"/>
          <ac:spMkLst>
            <pc:docMk/>
            <pc:sldMk cId="3161364347" sldId="375"/>
            <ac:spMk id="7" creationId="{0485F0F3-D7F3-471C-8209-0CAC97187F76}"/>
          </ac:spMkLst>
        </pc:spChg>
        <pc:spChg chg="add del mod">
          <ac:chgData name="Andy Mallon" userId="0dfd7ab5-17aa-4ac6-b039-e05176edc781" providerId="ADAL" clId="{5BDE7E92-767F-4A05-AA99-BA5E9850224D}" dt="2018-04-21T15:40:52.389" v="818"/>
          <ac:spMkLst>
            <pc:docMk/>
            <pc:sldMk cId="3161364347" sldId="375"/>
            <ac:spMk id="8" creationId="{E4F71F5C-A6E3-4344-8477-9E8845A274DB}"/>
          </ac:spMkLst>
        </pc:spChg>
        <pc:spChg chg="add del mod">
          <ac:chgData name="Andy Mallon" userId="0dfd7ab5-17aa-4ac6-b039-e05176edc781" providerId="ADAL" clId="{5BDE7E92-767F-4A05-AA99-BA5E9850224D}" dt="2018-04-21T15:40:52.389" v="818"/>
          <ac:spMkLst>
            <pc:docMk/>
            <pc:sldMk cId="3161364347" sldId="375"/>
            <ac:spMk id="9" creationId="{655CA5D0-265A-47AD-B2CB-F9D9DB03202C}"/>
          </ac:spMkLst>
        </pc:spChg>
        <pc:spChg chg="add del mod">
          <ac:chgData name="Andy Mallon" userId="0dfd7ab5-17aa-4ac6-b039-e05176edc781" providerId="ADAL" clId="{5BDE7E92-767F-4A05-AA99-BA5E9850224D}" dt="2018-04-21T15:42:34.767" v="821"/>
          <ac:spMkLst>
            <pc:docMk/>
            <pc:sldMk cId="3161364347" sldId="375"/>
            <ac:spMk id="10" creationId="{7F31024A-2E88-4883-BEBE-07A7D5C6B4DC}"/>
          </ac:spMkLst>
        </pc:spChg>
        <pc:picChg chg="add del mod modCrop">
          <ac:chgData name="Andy Mallon" userId="0dfd7ab5-17aa-4ac6-b039-e05176edc781" providerId="ADAL" clId="{5BDE7E92-767F-4A05-AA99-BA5E9850224D}" dt="2018-04-21T15:41:01.477" v="819"/>
          <ac:picMkLst>
            <pc:docMk/>
            <pc:sldMk cId="3161364347" sldId="375"/>
            <ac:picMk id="6" creationId="{10428D3F-B0F1-493C-BD88-6E4FE7982729}"/>
          </ac:picMkLst>
        </pc:picChg>
        <pc:picChg chg="add">
          <ac:chgData name="Andy Mallon" userId="0dfd7ab5-17aa-4ac6-b039-e05176edc781" providerId="ADAL" clId="{5BDE7E92-767F-4A05-AA99-BA5E9850224D}" dt="2018-04-21T15:42:34.767" v="821"/>
          <ac:picMkLst>
            <pc:docMk/>
            <pc:sldMk cId="3161364347" sldId="375"/>
            <ac:picMk id="1026" creationId="{1FCE934B-EAD2-429F-AB4D-704EC146B985}"/>
          </ac:picMkLst>
        </pc:picChg>
      </pc:sldChg>
      <pc:sldChg chg="modSp add modTransition">
        <pc:chgData name="Andy Mallon" userId="0dfd7ab5-17aa-4ac6-b039-e05176edc781" providerId="ADAL" clId="{5BDE7E92-767F-4A05-AA99-BA5E9850224D}" dt="2018-04-22T02:03:32.808" v="2235"/>
        <pc:sldMkLst>
          <pc:docMk/>
          <pc:sldMk cId="3342017226" sldId="376"/>
        </pc:sldMkLst>
        <pc:spChg chg="mod">
          <ac:chgData name="Andy Mallon" userId="0dfd7ab5-17aa-4ac6-b039-e05176edc781" providerId="ADAL" clId="{5BDE7E92-767F-4A05-AA99-BA5E9850224D}" dt="2018-04-21T15:56:07.560" v="1036" actId="20577"/>
          <ac:spMkLst>
            <pc:docMk/>
            <pc:sldMk cId="3342017226" sldId="376"/>
            <ac:spMk id="2" creationId="{00000000-0000-0000-0000-000000000000}"/>
          </ac:spMkLst>
        </pc:spChg>
        <pc:graphicFrameChg chg="mod">
          <ac:chgData name="Andy Mallon" userId="0dfd7ab5-17aa-4ac6-b039-e05176edc781" providerId="ADAL" clId="{5BDE7E92-767F-4A05-AA99-BA5E9850224D}" dt="2018-04-21T15:58:55.162" v="1225" actId="20577"/>
          <ac:graphicFrameMkLst>
            <pc:docMk/>
            <pc:sldMk cId="3342017226" sldId="376"/>
            <ac:graphicFrameMk id="7" creationId="{00000000-0000-0000-0000-000000000000}"/>
          </ac:graphicFrameMkLst>
        </pc:graphicFrameChg>
      </pc:sldChg>
      <pc:sldChg chg="addSp modSp add">
        <pc:chgData name="Andy Mallon" userId="0dfd7ab5-17aa-4ac6-b039-e05176edc781" providerId="ADAL" clId="{5BDE7E92-767F-4A05-AA99-BA5E9850224D}" dt="2018-04-21T16:04:10.822" v="1476" actId="20577"/>
        <pc:sldMkLst>
          <pc:docMk/>
          <pc:sldMk cId="814908658" sldId="377"/>
        </pc:sldMkLst>
        <pc:spChg chg="mod">
          <ac:chgData name="Andy Mallon" userId="0dfd7ab5-17aa-4ac6-b039-e05176edc781" providerId="ADAL" clId="{5BDE7E92-767F-4A05-AA99-BA5E9850224D}" dt="2018-04-21T16:04:10.822" v="1476" actId="20577"/>
          <ac:spMkLst>
            <pc:docMk/>
            <pc:sldMk cId="814908658" sldId="377"/>
            <ac:spMk id="2" creationId="{28343C89-870F-481F-B621-36CBB6AF4204}"/>
          </ac:spMkLst>
        </pc:spChg>
        <pc:spChg chg="mod">
          <ac:chgData name="Andy Mallon" userId="0dfd7ab5-17aa-4ac6-b039-e05176edc781" providerId="ADAL" clId="{5BDE7E92-767F-4A05-AA99-BA5E9850224D}" dt="2018-04-21T16:04:01.076" v="1447" actId="20577"/>
          <ac:spMkLst>
            <pc:docMk/>
            <pc:sldMk cId="814908658" sldId="377"/>
            <ac:spMk id="3" creationId="{B624A1EA-D6E5-4C80-8C90-68A0EBF8BE5D}"/>
          </ac:spMkLst>
        </pc:spChg>
        <pc:spChg chg="add mod">
          <ac:chgData name="Andy Mallon" userId="0dfd7ab5-17aa-4ac6-b039-e05176edc781" providerId="ADAL" clId="{5BDE7E92-767F-4A05-AA99-BA5E9850224D}" dt="2018-04-21T16:03:45.168" v="1440" actId="20577"/>
          <ac:spMkLst>
            <pc:docMk/>
            <pc:sldMk cId="814908658" sldId="377"/>
            <ac:spMk id="4" creationId="{47FB497E-02F8-4F8E-A1FC-6F444F94AA10}"/>
          </ac:spMkLst>
        </pc:spChg>
      </pc:sldChg>
      <pc:sldChg chg="addSp delSp modSp add">
        <pc:chgData name="Andy Mallon" userId="0dfd7ab5-17aa-4ac6-b039-e05176edc781" providerId="ADAL" clId="{5BDE7E92-767F-4A05-AA99-BA5E9850224D}" dt="2018-04-21T16:00:21.027" v="1304" actId="20577"/>
        <pc:sldMkLst>
          <pc:docMk/>
          <pc:sldMk cId="2027236930" sldId="378"/>
        </pc:sldMkLst>
        <pc:spChg chg="del">
          <ac:chgData name="Andy Mallon" userId="0dfd7ab5-17aa-4ac6-b039-e05176edc781" providerId="ADAL" clId="{5BDE7E92-767F-4A05-AA99-BA5E9850224D}" dt="2018-04-21T16:00:12.759" v="1273"/>
          <ac:spMkLst>
            <pc:docMk/>
            <pc:sldMk cId="2027236930" sldId="378"/>
            <ac:spMk id="2" creationId="{FFD0FC6A-35C3-479A-B1DA-AFF88313B41A}"/>
          </ac:spMkLst>
        </pc:spChg>
        <pc:spChg chg="del">
          <ac:chgData name="Andy Mallon" userId="0dfd7ab5-17aa-4ac6-b039-e05176edc781" providerId="ADAL" clId="{5BDE7E92-767F-4A05-AA99-BA5E9850224D}" dt="2018-04-21T16:00:12.759" v="1273"/>
          <ac:spMkLst>
            <pc:docMk/>
            <pc:sldMk cId="2027236930" sldId="378"/>
            <ac:spMk id="3" creationId="{7431E50D-C3B0-4E06-9F27-CA54040A4AF4}"/>
          </ac:spMkLst>
        </pc:spChg>
        <pc:spChg chg="add mod">
          <ac:chgData name="Andy Mallon" userId="0dfd7ab5-17aa-4ac6-b039-e05176edc781" providerId="ADAL" clId="{5BDE7E92-767F-4A05-AA99-BA5E9850224D}" dt="2018-04-21T16:00:21.027" v="1304" actId="20577"/>
          <ac:spMkLst>
            <pc:docMk/>
            <pc:sldMk cId="2027236930" sldId="378"/>
            <ac:spMk id="4" creationId="{B33F757D-06C8-48B4-B4FF-36E93E544DA5}"/>
          </ac:spMkLst>
        </pc:spChg>
        <pc:spChg chg="add mod">
          <ac:chgData name="Andy Mallon" userId="0dfd7ab5-17aa-4ac6-b039-e05176edc781" providerId="ADAL" clId="{5BDE7E92-767F-4A05-AA99-BA5E9850224D}" dt="2018-04-21T16:00:12.759" v="1273"/>
          <ac:spMkLst>
            <pc:docMk/>
            <pc:sldMk cId="2027236930" sldId="378"/>
            <ac:spMk id="5" creationId="{A7A6AC80-5EE8-4EE7-90D0-737AD5CEDEBE}"/>
          </ac:spMkLst>
        </pc:spChg>
        <pc:spChg chg="add mod">
          <ac:chgData name="Andy Mallon" userId="0dfd7ab5-17aa-4ac6-b039-e05176edc781" providerId="ADAL" clId="{5BDE7E92-767F-4A05-AA99-BA5E9850224D}" dt="2018-04-21T16:00:12.759" v="1273"/>
          <ac:spMkLst>
            <pc:docMk/>
            <pc:sldMk cId="2027236930" sldId="378"/>
            <ac:spMk id="6" creationId="{551B509F-61CC-403F-BFB4-D3E769C49327}"/>
          </ac:spMkLst>
        </pc:spChg>
      </pc:sldChg>
      <pc:sldChg chg="modSp add">
        <pc:chgData name="Andy Mallon" userId="0dfd7ab5-17aa-4ac6-b039-e05176edc781" providerId="ADAL" clId="{5BDE7E92-767F-4A05-AA99-BA5E9850224D}" dt="2018-04-21T16:04:49.876" v="1551" actId="20577"/>
        <pc:sldMkLst>
          <pc:docMk/>
          <pc:sldMk cId="1663946812" sldId="379"/>
        </pc:sldMkLst>
        <pc:spChg chg="mod">
          <ac:chgData name="Andy Mallon" userId="0dfd7ab5-17aa-4ac6-b039-e05176edc781" providerId="ADAL" clId="{5BDE7E92-767F-4A05-AA99-BA5E9850224D}" dt="2018-04-21T16:04:49.876" v="1551" actId="20577"/>
          <ac:spMkLst>
            <pc:docMk/>
            <pc:sldMk cId="1663946812" sldId="379"/>
            <ac:spMk id="2" creationId="{28343C89-870F-481F-B621-36CBB6AF4204}"/>
          </ac:spMkLst>
        </pc:spChg>
      </pc:sldChg>
      <pc:sldChg chg="addSp delSp modSp add">
        <pc:chgData name="Andy Mallon" userId="0dfd7ab5-17aa-4ac6-b039-e05176edc781" providerId="ADAL" clId="{5BDE7E92-767F-4A05-AA99-BA5E9850224D}" dt="2018-04-24T19:26:15.296" v="3404" actId="1076"/>
        <pc:sldMkLst>
          <pc:docMk/>
          <pc:sldMk cId="112760400" sldId="380"/>
        </pc:sldMkLst>
        <pc:spChg chg="del">
          <ac:chgData name="Andy Mallon" userId="0dfd7ab5-17aa-4ac6-b039-e05176edc781" providerId="ADAL" clId="{5BDE7E92-767F-4A05-AA99-BA5E9850224D}" dt="2018-04-21T16:05:41.586" v="1581"/>
          <ac:spMkLst>
            <pc:docMk/>
            <pc:sldMk cId="112760400" sldId="380"/>
            <ac:spMk id="2" creationId="{DC918761-DE12-4240-8572-B888D19FCDB2}"/>
          </ac:spMkLst>
        </pc:spChg>
        <pc:spChg chg="del">
          <ac:chgData name="Andy Mallon" userId="0dfd7ab5-17aa-4ac6-b039-e05176edc781" providerId="ADAL" clId="{5BDE7E92-767F-4A05-AA99-BA5E9850224D}" dt="2018-04-21T16:05:31.274" v="1580"/>
          <ac:spMkLst>
            <pc:docMk/>
            <pc:sldMk cId="112760400" sldId="380"/>
            <ac:spMk id="3" creationId="{1D7F8EE4-8920-4B74-81EF-B3A6013CD054}"/>
          </ac:spMkLst>
        </pc:spChg>
        <pc:spChg chg="add mod">
          <ac:chgData name="Andy Mallon" userId="0dfd7ab5-17aa-4ac6-b039-e05176edc781" providerId="ADAL" clId="{5BDE7E92-767F-4A05-AA99-BA5E9850224D}" dt="2018-04-24T19:25:49.896" v="3391" actId="20577"/>
          <ac:spMkLst>
            <pc:docMk/>
            <pc:sldMk cId="112760400" sldId="380"/>
            <ac:spMk id="4" creationId="{B15501CF-FE34-46C9-89F0-35B0A479116B}"/>
          </ac:spMkLst>
        </pc:spChg>
        <pc:spChg chg="add del mod">
          <ac:chgData name="Andy Mallon" userId="0dfd7ab5-17aa-4ac6-b039-e05176edc781" providerId="ADAL" clId="{5BDE7E92-767F-4A05-AA99-BA5E9850224D}" dt="2018-04-24T19:25:53.871" v="3392" actId="478"/>
          <ac:spMkLst>
            <pc:docMk/>
            <pc:sldMk cId="112760400" sldId="380"/>
            <ac:spMk id="5" creationId="{9FE42DAE-8A7B-4FBF-A01D-AB646FDD446D}"/>
          </ac:spMkLst>
        </pc:spChg>
        <pc:spChg chg="add del mod">
          <ac:chgData name="Andy Mallon" userId="0dfd7ab5-17aa-4ac6-b039-e05176edc781" providerId="ADAL" clId="{5BDE7E92-767F-4A05-AA99-BA5E9850224D}" dt="2018-04-24T19:25:56.613" v="3393" actId="478"/>
          <ac:spMkLst>
            <pc:docMk/>
            <pc:sldMk cId="112760400" sldId="380"/>
            <ac:spMk id="7" creationId="{98D3D927-C8A2-4696-A148-E6D17CA7DB9F}"/>
          </ac:spMkLst>
        </pc:spChg>
        <pc:picChg chg="add mod">
          <ac:chgData name="Andy Mallon" userId="0dfd7ab5-17aa-4ac6-b039-e05176edc781" providerId="ADAL" clId="{5BDE7E92-767F-4A05-AA99-BA5E9850224D}" dt="2018-04-24T19:26:15.296" v="3404" actId="1076"/>
          <ac:picMkLst>
            <pc:docMk/>
            <pc:sldMk cId="112760400" sldId="380"/>
            <ac:picMk id="2050" creationId="{69443483-8AA0-425C-886C-B93DBCC8074A}"/>
          </ac:picMkLst>
        </pc:picChg>
      </pc:sldChg>
      <pc:sldChg chg="addSp delSp modSp add">
        <pc:chgData name="Andy Mallon" userId="0dfd7ab5-17aa-4ac6-b039-e05176edc781" providerId="ADAL" clId="{5BDE7E92-767F-4A05-AA99-BA5E9850224D}" dt="2018-04-21T19:09:57.859" v="2149" actId="20577"/>
        <pc:sldMkLst>
          <pc:docMk/>
          <pc:sldMk cId="2694664829" sldId="381"/>
        </pc:sldMkLst>
        <pc:spChg chg="del">
          <ac:chgData name="Andy Mallon" userId="0dfd7ab5-17aa-4ac6-b039-e05176edc781" providerId="ADAL" clId="{5BDE7E92-767F-4A05-AA99-BA5E9850224D}" dt="2018-04-21T16:05:06.430" v="1554"/>
          <ac:spMkLst>
            <pc:docMk/>
            <pc:sldMk cId="2694664829" sldId="381"/>
            <ac:spMk id="2" creationId="{01103C7E-030A-4031-A500-CA6139FB4BBE}"/>
          </ac:spMkLst>
        </pc:spChg>
        <pc:spChg chg="del">
          <ac:chgData name="Andy Mallon" userId="0dfd7ab5-17aa-4ac6-b039-e05176edc781" providerId="ADAL" clId="{5BDE7E92-767F-4A05-AA99-BA5E9850224D}" dt="2018-04-21T16:05:06.430" v="1554"/>
          <ac:spMkLst>
            <pc:docMk/>
            <pc:sldMk cId="2694664829" sldId="381"/>
            <ac:spMk id="3" creationId="{E053CAEE-EBDA-486C-ADBD-200C8FBA4B4F}"/>
          </ac:spMkLst>
        </pc:spChg>
        <pc:spChg chg="add mod">
          <ac:chgData name="Andy Mallon" userId="0dfd7ab5-17aa-4ac6-b039-e05176edc781" providerId="ADAL" clId="{5BDE7E92-767F-4A05-AA99-BA5E9850224D}" dt="2018-04-21T19:09:57.859" v="2149" actId="20577"/>
          <ac:spMkLst>
            <pc:docMk/>
            <pc:sldMk cId="2694664829" sldId="381"/>
            <ac:spMk id="4" creationId="{EFE6E378-0954-4B1C-9B11-7DFC27FA1704}"/>
          </ac:spMkLst>
        </pc:spChg>
        <pc:spChg chg="add mod">
          <ac:chgData name="Andy Mallon" userId="0dfd7ab5-17aa-4ac6-b039-e05176edc781" providerId="ADAL" clId="{5BDE7E92-767F-4A05-AA99-BA5E9850224D}" dt="2018-04-21T16:09:49.792" v="1766" actId="20577"/>
          <ac:spMkLst>
            <pc:docMk/>
            <pc:sldMk cId="2694664829" sldId="381"/>
            <ac:spMk id="5" creationId="{FA011A32-1F6D-4231-9610-BC10C4F01264}"/>
          </ac:spMkLst>
        </pc:spChg>
        <pc:spChg chg="add mod">
          <ac:chgData name="Andy Mallon" userId="0dfd7ab5-17aa-4ac6-b039-e05176edc781" providerId="ADAL" clId="{5BDE7E92-767F-4A05-AA99-BA5E9850224D}" dt="2018-04-21T16:05:06.430" v="1554"/>
          <ac:spMkLst>
            <pc:docMk/>
            <pc:sldMk cId="2694664829" sldId="381"/>
            <ac:spMk id="6" creationId="{314FFBC1-06E6-4C4A-BE92-39871C5CB9BC}"/>
          </ac:spMkLst>
        </pc:spChg>
      </pc:sldChg>
      <pc:sldChg chg="addSp delSp modSp add">
        <pc:chgData name="Andy Mallon" userId="0dfd7ab5-17aa-4ac6-b039-e05176edc781" providerId="ADAL" clId="{5BDE7E92-767F-4A05-AA99-BA5E9850224D}" dt="2018-04-21T16:07:09.238" v="1610" actId="20577"/>
        <pc:sldMkLst>
          <pc:docMk/>
          <pc:sldMk cId="2156824546" sldId="382"/>
        </pc:sldMkLst>
        <pc:spChg chg="add del mod">
          <ac:chgData name="Andy Mallon" userId="0dfd7ab5-17aa-4ac6-b039-e05176edc781" providerId="ADAL" clId="{5BDE7E92-767F-4A05-AA99-BA5E9850224D}" dt="2018-04-21T16:06:48.801" v="1588"/>
          <ac:spMkLst>
            <pc:docMk/>
            <pc:sldMk cId="2156824546" sldId="382"/>
            <ac:spMk id="3" creationId="{67C6F9EC-A38B-4990-B9BE-3976A506B68E}"/>
          </ac:spMkLst>
        </pc:spChg>
        <pc:spChg chg="mod">
          <ac:chgData name="Andy Mallon" userId="0dfd7ab5-17aa-4ac6-b039-e05176edc781" providerId="ADAL" clId="{5BDE7E92-767F-4A05-AA99-BA5E9850224D}" dt="2018-04-21T16:07:09.238" v="1610" actId="20577"/>
          <ac:spMkLst>
            <pc:docMk/>
            <pc:sldMk cId="2156824546" sldId="382"/>
            <ac:spMk id="4" creationId="{B15501CF-FE34-46C9-89F0-35B0A479116B}"/>
          </ac:spMkLst>
        </pc:spChg>
        <pc:spChg chg="mod">
          <ac:chgData name="Andy Mallon" userId="0dfd7ab5-17aa-4ac6-b039-e05176edc781" providerId="ADAL" clId="{5BDE7E92-767F-4A05-AA99-BA5E9850224D}" dt="2018-04-21T16:06:57.635" v="1589"/>
          <ac:spMkLst>
            <pc:docMk/>
            <pc:sldMk cId="2156824546" sldId="382"/>
            <ac:spMk id="5" creationId="{9FE42DAE-8A7B-4FBF-A01D-AB646FDD446D}"/>
          </ac:spMkLst>
        </pc:spChg>
        <pc:picChg chg="del">
          <ac:chgData name="Andy Mallon" userId="0dfd7ab5-17aa-4ac6-b039-e05176edc781" providerId="ADAL" clId="{5BDE7E92-767F-4A05-AA99-BA5E9850224D}" dt="2018-04-21T16:06:45.858" v="1585" actId="478"/>
          <ac:picMkLst>
            <pc:docMk/>
            <pc:sldMk cId="2156824546" sldId="382"/>
            <ac:picMk id="2050" creationId="{69443483-8AA0-425C-886C-B93DBCC8074A}"/>
          </ac:picMkLst>
        </pc:picChg>
        <pc:picChg chg="add del">
          <ac:chgData name="Andy Mallon" userId="0dfd7ab5-17aa-4ac6-b039-e05176edc781" providerId="ADAL" clId="{5BDE7E92-767F-4A05-AA99-BA5E9850224D}" dt="2018-04-21T16:06:47.772" v="1587"/>
          <ac:picMkLst>
            <pc:docMk/>
            <pc:sldMk cId="2156824546" sldId="382"/>
            <ac:picMk id="4098" creationId="{0CB01565-F386-4F60-A0E2-F6D2906EC34F}"/>
          </ac:picMkLst>
        </pc:picChg>
        <pc:picChg chg="add">
          <ac:chgData name="Andy Mallon" userId="0dfd7ab5-17aa-4ac6-b039-e05176edc781" providerId="ADAL" clId="{5BDE7E92-767F-4A05-AA99-BA5E9850224D}" dt="2018-04-21T16:06:48.801" v="1588"/>
          <ac:picMkLst>
            <pc:docMk/>
            <pc:sldMk cId="2156824546" sldId="382"/>
            <ac:picMk id="4100" creationId="{14AFA0A6-6DC8-4E87-81DA-6A1D303610F1}"/>
          </ac:picMkLst>
        </pc:picChg>
      </pc:sldChg>
      <pc:sldChg chg="addSp delSp modSp add">
        <pc:chgData name="Andy Mallon" userId="0dfd7ab5-17aa-4ac6-b039-e05176edc781" providerId="ADAL" clId="{5BDE7E92-767F-4A05-AA99-BA5E9850224D}" dt="2018-04-24T19:32:53.178" v="3824" actId="1076"/>
        <pc:sldMkLst>
          <pc:docMk/>
          <pc:sldMk cId="3109513399" sldId="383"/>
        </pc:sldMkLst>
        <pc:spChg chg="add del mod">
          <ac:chgData name="Andy Mallon" userId="0dfd7ab5-17aa-4ac6-b039-e05176edc781" providerId="ADAL" clId="{5BDE7E92-767F-4A05-AA99-BA5E9850224D}" dt="2018-04-21T16:07:41.287" v="1632"/>
          <ac:spMkLst>
            <pc:docMk/>
            <pc:sldMk cId="3109513399" sldId="383"/>
            <ac:spMk id="3" creationId="{3F6F84C0-7BC9-454C-B36E-1A54F5B07596}"/>
          </ac:spMkLst>
        </pc:spChg>
        <pc:spChg chg="mod">
          <ac:chgData name="Andy Mallon" userId="0dfd7ab5-17aa-4ac6-b039-e05176edc781" providerId="ADAL" clId="{5BDE7E92-767F-4A05-AA99-BA5E9850224D}" dt="2018-04-24T19:32:29.610" v="3819" actId="20577"/>
          <ac:spMkLst>
            <pc:docMk/>
            <pc:sldMk cId="3109513399" sldId="383"/>
            <ac:spMk id="4" creationId="{B15501CF-FE34-46C9-89F0-35B0A479116B}"/>
          </ac:spMkLst>
        </pc:spChg>
        <pc:spChg chg="del mod">
          <ac:chgData name="Andy Mallon" userId="0dfd7ab5-17aa-4ac6-b039-e05176edc781" providerId="ADAL" clId="{5BDE7E92-767F-4A05-AA99-BA5E9850224D}" dt="2018-04-24T19:32:34.398" v="3821" actId="478"/>
          <ac:spMkLst>
            <pc:docMk/>
            <pc:sldMk cId="3109513399" sldId="383"/>
            <ac:spMk id="5" creationId="{9FE42DAE-8A7B-4FBF-A01D-AB646FDD446D}"/>
          </ac:spMkLst>
        </pc:spChg>
        <pc:picChg chg="del">
          <ac:chgData name="Andy Mallon" userId="0dfd7ab5-17aa-4ac6-b039-e05176edc781" providerId="ADAL" clId="{5BDE7E92-767F-4A05-AA99-BA5E9850224D}" dt="2018-04-21T16:07:27.943" v="1631" actId="478"/>
          <ac:picMkLst>
            <pc:docMk/>
            <pc:sldMk cId="3109513399" sldId="383"/>
            <ac:picMk id="2050" creationId="{69443483-8AA0-425C-886C-B93DBCC8074A}"/>
          </ac:picMkLst>
        </pc:picChg>
        <pc:picChg chg="add mod">
          <ac:chgData name="Andy Mallon" userId="0dfd7ab5-17aa-4ac6-b039-e05176edc781" providerId="ADAL" clId="{5BDE7E92-767F-4A05-AA99-BA5E9850224D}" dt="2018-04-24T19:32:53.178" v="3824" actId="1076"/>
          <ac:picMkLst>
            <pc:docMk/>
            <pc:sldMk cId="3109513399" sldId="383"/>
            <ac:picMk id="3074" creationId="{9C9CE2C1-3AA8-4791-93ED-67D24051B105}"/>
          </ac:picMkLst>
        </pc:picChg>
      </pc:sldChg>
      <pc:sldChg chg="addSp delSp modSp add">
        <pc:chgData name="Andy Mallon" userId="0dfd7ab5-17aa-4ac6-b039-e05176edc781" providerId="ADAL" clId="{5BDE7E92-767F-4A05-AA99-BA5E9850224D}" dt="2018-04-24T19:26:46.774" v="3412" actId="1076"/>
        <pc:sldMkLst>
          <pc:docMk/>
          <pc:sldMk cId="229503971" sldId="384"/>
        </pc:sldMkLst>
        <pc:spChg chg="add del mod">
          <ac:chgData name="Andy Mallon" userId="0dfd7ab5-17aa-4ac6-b039-e05176edc781" providerId="ADAL" clId="{5BDE7E92-767F-4A05-AA99-BA5E9850224D}" dt="2018-04-21T16:09:09.190" v="1723"/>
          <ac:spMkLst>
            <pc:docMk/>
            <pc:sldMk cId="229503971" sldId="384"/>
            <ac:spMk id="3" creationId="{443689BC-7529-46D4-A29C-1A049C262291}"/>
          </ac:spMkLst>
        </pc:spChg>
        <pc:spChg chg="mod">
          <ac:chgData name="Andy Mallon" userId="0dfd7ab5-17aa-4ac6-b039-e05176edc781" providerId="ADAL" clId="{5BDE7E92-767F-4A05-AA99-BA5E9850224D}" dt="2018-04-24T19:26:27.295" v="3408" actId="20577"/>
          <ac:spMkLst>
            <pc:docMk/>
            <pc:sldMk cId="229503971" sldId="384"/>
            <ac:spMk id="4" creationId="{B15501CF-FE34-46C9-89F0-35B0A479116B}"/>
          </ac:spMkLst>
        </pc:spChg>
        <pc:spChg chg="del mod">
          <ac:chgData name="Andy Mallon" userId="0dfd7ab5-17aa-4ac6-b039-e05176edc781" providerId="ADAL" clId="{5BDE7E92-767F-4A05-AA99-BA5E9850224D}" dt="2018-04-24T19:26:32.122" v="3409" actId="478"/>
          <ac:spMkLst>
            <pc:docMk/>
            <pc:sldMk cId="229503971" sldId="384"/>
            <ac:spMk id="5" creationId="{9FE42DAE-8A7B-4FBF-A01D-AB646FDD446D}"/>
          </ac:spMkLst>
        </pc:spChg>
        <pc:spChg chg="add del mod">
          <ac:chgData name="Andy Mallon" userId="0dfd7ab5-17aa-4ac6-b039-e05176edc781" providerId="ADAL" clId="{5BDE7E92-767F-4A05-AA99-BA5E9850224D}" dt="2018-04-24T19:26:34.084" v="3410" actId="478"/>
          <ac:spMkLst>
            <pc:docMk/>
            <pc:sldMk cId="229503971" sldId="384"/>
            <ac:spMk id="7" creationId="{4AE06CF6-9CF1-419E-8283-213A6BC393F4}"/>
          </ac:spMkLst>
        </pc:spChg>
        <pc:picChg chg="del">
          <ac:chgData name="Andy Mallon" userId="0dfd7ab5-17aa-4ac6-b039-e05176edc781" providerId="ADAL" clId="{5BDE7E92-767F-4A05-AA99-BA5E9850224D}" dt="2018-04-21T16:08:58.162" v="1721" actId="478"/>
          <ac:picMkLst>
            <pc:docMk/>
            <pc:sldMk cId="229503971" sldId="384"/>
            <ac:picMk id="4100" creationId="{14AFA0A6-6DC8-4E87-81DA-6A1D303610F1}"/>
          </ac:picMkLst>
        </pc:picChg>
        <pc:picChg chg="add mod">
          <ac:chgData name="Andy Mallon" userId="0dfd7ab5-17aa-4ac6-b039-e05176edc781" providerId="ADAL" clId="{5BDE7E92-767F-4A05-AA99-BA5E9850224D}" dt="2018-04-24T19:26:46.774" v="3412" actId="1076"/>
          <ac:picMkLst>
            <pc:docMk/>
            <pc:sldMk cId="229503971" sldId="384"/>
            <ac:picMk id="5122" creationId="{1AFAD3EA-3358-400B-B260-2EA066A575D8}"/>
          </ac:picMkLst>
        </pc:picChg>
      </pc:sldChg>
      <pc:sldChg chg="addSp delSp modSp add">
        <pc:chgData name="Andy Mallon" userId="0dfd7ab5-17aa-4ac6-b039-e05176edc781" providerId="ADAL" clId="{5BDE7E92-767F-4A05-AA99-BA5E9850224D}" dt="2018-04-24T19:25:22.534" v="3388" actId="20577"/>
        <pc:sldMkLst>
          <pc:docMk/>
          <pc:sldMk cId="3891476811" sldId="385"/>
        </pc:sldMkLst>
        <pc:spChg chg="del">
          <ac:chgData name="Andy Mallon" userId="0dfd7ab5-17aa-4ac6-b039-e05176edc781" providerId="ADAL" clId="{5BDE7E92-767F-4A05-AA99-BA5E9850224D}" dt="2018-04-21T16:09:59.108" v="1768"/>
          <ac:spMkLst>
            <pc:docMk/>
            <pc:sldMk cId="3891476811" sldId="385"/>
            <ac:spMk id="2" creationId="{C456BCCF-9C84-467C-B331-E8A487167F21}"/>
          </ac:spMkLst>
        </pc:spChg>
        <pc:spChg chg="del">
          <ac:chgData name="Andy Mallon" userId="0dfd7ab5-17aa-4ac6-b039-e05176edc781" providerId="ADAL" clId="{5BDE7E92-767F-4A05-AA99-BA5E9850224D}" dt="2018-04-21T16:09:59.108" v="1768"/>
          <ac:spMkLst>
            <pc:docMk/>
            <pc:sldMk cId="3891476811" sldId="385"/>
            <ac:spMk id="3" creationId="{4FF0498F-9EDF-4C5F-B210-F7D34B3BE281}"/>
          </ac:spMkLst>
        </pc:spChg>
        <pc:spChg chg="del">
          <ac:chgData name="Andy Mallon" userId="0dfd7ab5-17aa-4ac6-b039-e05176edc781" providerId="ADAL" clId="{5BDE7E92-767F-4A05-AA99-BA5E9850224D}" dt="2018-04-21T16:09:59.108" v="1768"/>
          <ac:spMkLst>
            <pc:docMk/>
            <pc:sldMk cId="3891476811" sldId="385"/>
            <ac:spMk id="4" creationId="{A95E1609-9243-4E71-B1CC-85EBA4CD4B84}"/>
          </ac:spMkLst>
        </pc:spChg>
        <pc:spChg chg="add mod">
          <ac:chgData name="Andy Mallon" userId="0dfd7ab5-17aa-4ac6-b039-e05176edc781" providerId="ADAL" clId="{5BDE7E92-767F-4A05-AA99-BA5E9850224D}" dt="2018-04-21T16:10:33.383" v="1832" actId="20577"/>
          <ac:spMkLst>
            <pc:docMk/>
            <pc:sldMk cId="3891476811" sldId="385"/>
            <ac:spMk id="5" creationId="{0D3C9B35-F8D7-4A53-B842-4C28BAF2691D}"/>
          </ac:spMkLst>
        </pc:spChg>
        <pc:spChg chg="add mod">
          <ac:chgData name="Andy Mallon" userId="0dfd7ab5-17aa-4ac6-b039-e05176edc781" providerId="ADAL" clId="{5BDE7E92-767F-4A05-AA99-BA5E9850224D}" dt="2018-04-24T19:25:22.534" v="3388" actId="20577"/>
          <ac:spMkLst>
            <pc:docMk/>
            <pc:sldMk cId="3891476811" sldId="385"/>
            <ac:spMk id="6" creationId="{914E47D2-A1A7-400A-898C-BA452A9A69D9}"/>
          </ac:spMkLst>
        </pc:spChg>
      </pc:sldChg>
      <pc:sldChg chg="addSp delSp modSp add">
        <pc:chgData name="Andy Mallon" userId="0dfd7ab5-17aa-4ac6-b039-e05176edc781" providerId="ADAL" clId="{5BDE7E92-767F-4A05-AA99-BA5E9850224D}" dt="2018-04-24T19:29:32.854" v="3751" actId="1076"/>
        <pc:sldMkLst>
          <pc:docMk/>
          <pc:sldMk cId="3945084328" sldId="386"/>
        </pc:sldMkLst>
        <pc:spChg chg="add del mod">
          <ac:chgData name="Andy Mallon" userId="0dfd7ab5-17aa-4ac6-b039-e05176edc781" providerId="ADAL" clId="{5BDE7E92-767F-4A05-AA99-BA5E9850224D}" dt="2018-04-21T16:13:11.687" v="2082"/>
          <ac:spMkLst>
            <pc:docMk/>
            <pc:sldMk cId="3945084328" sldId="386"/>
            <ac:spMk id="3" creationId="{629BD632-018B-4010-8B2A-7CF84FF2499C}"/>
          </ac:spMkLst>
        </pc:spChg>
        <pc:spChg chg="mod">
          <ac:chgData name="Andy Mallon" userId="0dfd7ab5-17aa-4ac6-b039-e05176edc781" providerId="ADAL" clId="{5BDE7E92-767F-4A05-AA99-BA5E9850224D}" dt="2018-04-24T19:26:59.806" v="3415" actId="20577"/>
          <ac:spMkLst>
            <pc:docMk/>
            <pc:sldMk cId="3945084328" sldId="386"/>
            <ac:spMk id="4" creationId="{B15501CF-FE34-46C9-89F0-35B0A479116B}"/>
          </ac:spMkLst>
        </pc:spChg>
        <pc:spChg chg="del mod">
          <ac:chgData name="Andy Mallon" userId="0dfd7ab5-17aa-4ac6-b039-e05176edc781" providerId="ADAL" clId="{5BDE7E92-767F-4A05-AA99-BA5E9850224D}" dt="2018-04-24T19:27:03.003" v="3416" actId="478"/>
          <ac:spMkLst>
            <pc:docMk/>
            <pc:sldMk cId="3945084328" sldId="386"/>
            <ac:spMk id="5" creationId="{9FE42DAE-8A7B-4FBF-A01D-AB646FDD446D}"/>
          </ac:spMkLst>
        </pc:spChg>
        <pc:spChg chg="add del mod">
          <ac:chgData name="Andy Mallon" userId="0dfd7ab5-17aa-4ac6-b039-e05176edc781" providerId="ADAL" clId="{5BDE7E92-767F-4A05-AA99-BA5E9850224D}" dt="2018-04-24T19:27:05.372" v="3417" actId="478"/>
          <ac:spMkLst>
            <pc:docMk/>
            <pc:sldMk cId="3945084328" sldId="386"/>
            <ac:spMk id="7" creationId="{AD3D296A-9ED7-41D2-B852-5F3A8F93BB22}"/>
          </ac:spMkLst>
        </pc:spChg>
        <pc:spChg chg="add del mod">
          <ac:chgData name="Andy Mallon" userId="0dfd7ab5-17aa-4ac6-b039-e05176edc781" providerId="ADAL" clId="{5BDE7E92-767F-4A05-AA99-BA5E9850224D}" dt="2018-04-24T19:29:28.069" v="3750"/>
          <ac:spMkLst>
            <pc:docMk/>
            <pc:sldMk cId="3945084328" sldId="386"/>
            <ac:spMk id="8" creationId="{AC07CC9E-A46F-4564-BFF2-51C03E07FC6D}"/>
          </ac:spMkLst>
        </pc:spChg>
        <pc:picChg chg="del">
          <ac:chgData name="Andy Mallon" userId="0dfd7ab5-17aa-4ac6-b039-e05176edc781" providerId="ADAL" clId="{5BDE7E92-767F-4A05-AA99-BA5E9850224D}" dt="2018-04-21T16:12:57.102" v="2079" actId="478"/>
          <ac:picMkLst>
            <pc:docMk/>
            <pc:sldMk cId="3945084328" sldId="386"/>
            <ac:picMk id="5122" creationId="{1AFAD3EA-3358-400B-B260-2EA066A575D8}"/>
          </ac:picMkLst>
        </pc:picChg>
        <pc:picChg chg="add mod">
          <ac:chgData name="Andy Mallon" userId="0dfd7ab5-17aa-4ac6-b039-e05176edc781" providerId="ADAL" clId="{5BDE7E92-767F-4A05-AA99-BA5E9850224D}" dt="2018-04-24T19:29:32.854" v="3751" actId="1076"/>
          <ac:picMkLst>
            <pc:docMk/>
            <pc:sldMk cId="3945084328" sldId="386"/>
            <ac:picMk id="7170" creationId="{808061FA-6A0E-43AC-89A9-8BBA8679840F}"/>
          </ac:picMkLst>
        </pc:picChg>
      </pc:sldChg>
      <pc:sldChg chg="modSp add ord">
        <pc:chgData name="Andy Mallon" userId="0dfd7ab5-17aa-4ac6-b039-e05176edc781" providerId="ADAL" clId="{5BDE7E92-767F-4A05-AA99-BA5E9850224D}" dt="2018-04-21T19:10:29.970" v="2166" actId="20577"/>
        <pc:sldMkLst>
          <pc:docMk/>
          <pc:sldMk cId="1816484941" sldId="387"/>
        </pc:sldMkLst>
        <pc:spChg chg="mod">
          <ac:chgData name="Andy Mallon" userId="0dfd7ab5-17aa-4ac6-b039-e05176edc781" providerId="ADAL" clId="{5BDE7E92-767F-4A05-AA99-BA5E9850224D}" dt="2018-04-21T19:10:29.970" v="2166" actId="20577"/>
          <ac:spMkLst>
            <pc:docMk/>
            <pc:sldMk cId="1816484941" sldId="387"/>
            <ac:spMk id="4" creationId="{B33F757D-06C8-48B4-B4FF-36E93E544DA5}"/>
          </ac:spMkLst>
        </pc:spChg>
      </pc:sldChg>
      <pc:sldChg chg="addSp delSp modSp add modAnim">
        <pc:chgData name="Andy Mallon" userId="0dfd7ab5-17aa-4ac6-b039-e05176edc781" providerId="ADAL" clId="{5BDE7E92-767F-4A05-AA99-BA5E9850224D}" dt="2018-04-24T19:06:06.081" v="2492"/>
        <pc:sldMkLst>
          <pc:docMk/>
          <pc:sldMk cId="3389568930" sldId="388"/>
        </pc:sldMkLst>
        <pc:spChg chg="del">
          <ac:chgData name="Andy Mallon" userId="0dfd7ab5-17aa-4ac6-b039-e05176edc781" providerId="ADAL" clId="{5BDE7E92-767F-4A05-AA99-BA5E9850224D}" dt="2018-04-21T19:10:43.459" v="2168"/>
          <ac:spMkLst>
            <pc:docMk/>
            <pc:sldMk cId="3389568930" sldId="388"/>
            <ac:spMk id="2" creationId="{5AB645FF-7C6B-4E4B-B7BE-46E1FEBA3AD0}"/>
          </ac:spMkLst>
        </pc:spChg>
        <pc:spChg chg="del">
          <ac:chgData name="Andy Mallon" userId="0dfd7ab5-17aa-4ac6-b039-e05176edc781" providerId="ADAL" clId="{5BDE7E92-767F-4A05-AA99-BA5E9850224D}" dt="2018-04-21T19:10:43.459" v="2168"/>
          <ac:spMkLst>
            <pc:docMk/>
            <pc:sldMk cId="3389568930" sldId="388"/>
            <ac:spMk id="3" creationId="{9ECD7217-A48C-499C-BC86-97ACD98B8CDB}"/>
          </ac:spMkLst>
        </pc:spChg>
        <pc:spChg chg="del">
          <ac:chgData name="Andy Mallon" userId="0dfd7ab5-17aa-4ac6-b039-e05176edc781" providerId="ADAL" clId="{5BDE7E92-767F-4A05-AA99-BA5E9850224D}" dt="2018-04-21T19:10:43.459" v="2168"/>
          <ac:spMkLst>
            <pc:docMk/>
            <pc:sldMk cId="3389568930" sldId="388"/>
            <ac:spMk id="4" creationId="{53A5C3BF-2632-479F-A793-4B63B1E15675}"/>
          </ac:spMkLst>
        </pc:spChg>
        <pc:spChg chg="add mod">
          <ac:chgData name="Andy Mallon" userId="0dfd7ab5-17aa-4ac6-b039-e05176edc781" providerId="ADAL" clId="{5BDE7E92-767F-4A05-AA99-BA5E9850224D}" dt="2018-04-24T19:02:55.752" v="2459" actId="20577"/>
          <ac:spMkLst>
            <pc:docMk/>
            <pc:sldMk cId="3389568930" sldId="388"/>
            <ac:spMk id="5" creationId="{6F50E6E9-3560-4CF7-BF3D-E488CC151569}"/>
          </ac:spMkLst>
        </pc:spChg>
        <pc:spChg chg="add mod">
          <ac:chgData name="Andy Mallon" userId="0dfd7ab5-17aa-4ac6-b039-e05176edc781" providerId="ADAL" clId="{5BDE7E92-767F-4A05-AA99-BA5E9850224D}" dt="2018-04-24T19:06:00.651" v="2491" actId="20577"/>
          <ac:spMkLst>
            <pc:docMk/>
            <pc:sldMk cId="3389568930" sldId="388"/>
            <ac:spMk id="6" creationId="{61F22B09-8B98-4FCA-A187-298C3207E3A2}"/>
          </ac:spMkLst>
        </pc:spChg>
        <pc:picChg chg="add del">
          <ac:chgData name="Andy Mallon" userId="0dfd7ab5-17aa-4ac6-b039-e05176edc781" providerId="ADAL" clId="{5BDE7E92-767F-4A05-AA99-BA5E9850224D}" dt="2018-04-24T18:57:45.849" v="2291"/>
          <ac:picMkLst>
            <pc:docMk/>
            <pc:sldMk cId="3389568930" sldId="388"/>
            <ac:picMk id="7" creationId="{4A7A4D5F-59F1-4899-B89C-C77305D6D7F8}"/>
          </ac:picMkLst>
        </pc:picChg>
      </pc:sldChg>
      <pc:sldChg chg="addSp delSp modSp add">
        <pc:chgData name="Andy Mallon" userId="0dfd7ab5-17aa-4ac6-b039-e05176edc781" providerId="ADAL" clId="{5BDE7E92-767F-4A05-AA99-BA5E9850224D}" dt="2018-04-24T19:09:19.609" v="2571" actId="20577"/>
        <pc:sldMkLst>
          <pc:docMk/>
          <pc:sldMk cId="3749002577" sldId="389"/>
        </pc:sldMkLst>
        <pc:spChg chg="mod">
          <ac:chgData name="Andy Mallon" userId="0dfd7ab5-17aa-4ac6-b039-e05176edc781" providerId="ADAL" clId="{5BDE7E92-767F-4A05-AA99-BA5E9850224D}" dt="2018-04-24T19:09:19.609" v="2571" actId="20577"/>
          <ac:spMkLst>
            <pc:docMk/>
            <pc:sldMk cId="3749002577" sldId="389"/>
            <ac:spMk id="2" creationId="{00000000-0000-0000-0000-000000000000}"/>
          </ac:spMkLst>
        </pc:spChg>
        <pc:spChg chg="add del mod">
          <ac:chgData name="Andy Mallon" userId="0dfd7ab5-17aa-4ac6-b039-e05176edc781" providerId="ADAL" clId="{5BDE7E92-767F-4A05-AA99-BA5E9850224D}" dt="2018-04-24T19:08:40.607" v="2559" actId="1076"/>
          <ac:spMkLst>
            <pc:docMk/>
            <pc:sldMk cId="3749002577" sldId="389"/>
            <ac:spMk id="15" creationId="{00000000-0000-0000-0000-000000000000}"/>
          </ac:spMkLst>
        </pc:spChg>
        <pc:spChg chg="add del">
          <ac:chgData name="Andy Mallon" userId="0dfd7ab5-17aa-4ac6-b039-e05176edc781" providerId="ADAL" clId="{5BDE7E92-767F-4A05-AA99-BA5E9850224D}" dt="2018-04-24T19:08:17.628" v="2517" actId="478"/>
          <ac:spMkLst>
            <pc:docMk/>
            <pc:sldMk cId="3749002577" sldId="389"/>
            <ac:spMk id="23" creationId="{60665661-6809-4C36-9539-3F9ECF3BF722}"/>
          </ac:spMkLst>
        </pc:spChg>
        <pc:spChg chg="add del">
          <ac:chgData name="Andy Mallon" userId="0dfd7ab5-17aa-4ac6-b039-e05176edc781" providerId="ADAL" clId="{5BDE7E92-767F-4A05-AA99-BA5E9850224D}" dt="2018-04-24T19:08:19.282" v="2519" actId="478"/>
          <ac:spMkLst>
            <pc:docMk/>
            <pc:sldMk cId="3749002577" sldId="389"/>
            <ac:spMk id="28" creationId="{D4302186-3E38-416D-A712-CE35352402D7}"/>
          </ac:spMkLst>
        </pc:spChg>
        <pc:spChg chg="add del">
          <ac:chgData name="Andy Mallon" userId="0dfd7ab5-17aa-4ac6-b039-e05176edc781" providerId="ADAL" clId="{5BDE7E92-767F-4A05-AA99-BA5E9850224D}" dt="2018-04-24T19:08:13.322" v="2514" actId="478"/>
          <ac:spMkLst>
            <pc:docMk/>
            <pc:sldMk cId="3749002577" sldId="389"/>
            <ac:spMk id="29" creationId="{D30436AF-4337-4BDE-957B-7E4A2A12EE67}"/>
          </ac:spMkLst>
        </pc:spChg>
        <pc:picChg chg="add del mod">
          <ac:chgData name="Andy Mallon" userId="0dfd7ab5-17aa-4ac6-b039-e05176edc781" providerId="ADAL" clId="{5BDE7E92-767F-4A05-AA99-BA5E9850224D}" dt="2018-04-24T19:08:18.394" v="2518" actId="478"/>
          <ac:picMkLst>
            <pc:docMk/>
            <pc:sldMk cId="3749002577" sldId="389"/>
            <ac:picMk id="6" creationId="{00000000-0000-0000-0000-000000000000}"/>
          </ac:picMkLst>
        </pc:picChg>
        <pc:picChg chg="del">
          <ac:chgData name="Andy Mallon" userId="0dfd7ab5-17aa-4ac6-b039-e05176edc781" providerId="ADAL" clId="{5BDE7E92-767F-4A05-AA99-BA5E9850224D}" dt="2018-04-24T19:07:57.297" v="2501" actId="478"/>
          <ac:picMkLst>
            <pc:docMk/>
            <pc:sldMk cId="3749002577" sldId="389"/>
            <ac:picMk id="17" creationId="{00000000-0000-0000-0000-000000000000}"/>
          </ac:picMkLst>
        </pc:picChg>
        <pc:picChg chg="del">
          <ac:chgData name="Andy Mallon" userId="0dfd7ab5-17aa-4ac6-b039-e05176edc781" providerId="ADAL" clId="{5BDE7E92-767F-4A05-AA99-BA5E9850224D}" dt="2018-04-24T19:07:56.370" v="2500" actId="478"/>
          <ac:picMkLst>
            <pc:docMk/>
            <pc:sldMk cId="3749002577" sldId="389"/>
            <ac:picMk id="30" creationId="{DB945D83-2FDC-40D7-BEE5-AB5AEDF7B7BE}"/>
          </ac:picMkLst>
        </pc:picChg>
      </pc:sldChg>
      <pc:sldChg chg="addSp delSp modSp add modAnim">
        <pc:chgData name="Andy Mallon" userId="0dfd7ab5-17aa-4ac6-b039-e05176edc781" providerId="ADAL" clId="{5BDE7E92-767F-4A05-AA99-BA5E9850224D}" dt="2018-04-24T19:20:19.014" v="2989"/>
        <pc:sldMkLst>
          <pc:docMk/>
          <pc:sldMk cId="2787221912" sldId="390"/>
        </pc:sldMkLst>
        <pc:spChg chg="mod">
          <ac:chgData name="Andy Mallon" userId="0dfd7ab5-17aa-4ac6-b039-e05176edc781" providerId="ADAL" clId="{5BDE7E92-767F-4A05-AA99-BA5E9850224D}" dt="2018-04-24T19:17:04.421" v="2790" actId="313"/>
          <ac:spMkLst>
            <pc:docMk/>
            <pc:sldMk cId="2787221912" sldId="390"/>
            <ac:spMk id="2" creationId="{A723BEA4-6C07-41FB-9A43-90BF0D1AEF53}"/>
          </ac:spMkLst>
        </pc:spChg>
        <pc:spChg chg="mod">
          <ac:chgData name="Andy Mallon" userId="0dfd7ab5-17aa-4ac6-b039-e05176edc781" providerId="ADAL" clId="{5BDE7E92-767F-4A05-AA99-BA5E9850224D}" dt="2018-04-24T19:20:19.014" v="2989"/>
          <ac:spMkLst>
            <pc:docMk/>
            <pc:sldMk cId="2787221912" sldId="390"/>
            <ac:spMk id="3" creationId="{3066687E-2FBD-4482-800F-7CDAB2601D80}"/>
          </ac:spMkLst>
        </pc:spChg>
        <pc:spChg chg="del">
          <ac:chgData name="Andy Mallon" userId="0dfd7ab5-17aa-4ac6-b039-e05176edc781" providerId="ADAL" clId="{5BDE7E92-767F-4A05-AA99-BA5E9850224D}" dt="2018-04-24T19:18:03.333" v="2791" actId="931"/>
          <ac:spMkLst>
            <pc:docMk/>
            <pc:sldMk cId="2787221912" sldId="390"/>
            <ac:spMk id="4" creationId="{7B147F63-6E71-4435-A7F5-91B344FA6497}"/>
          </ac:spMkLst>
        </pc:spChg>
        <pc:spChg chg="add del mod">
          <ac:chgData name="Andy Mallon" userId="0dfd7ab5-17aa-4ac6-b039-e05176edc781" providerId="ADAL" clId="{5BDE7E92-767F-4A05-AA99-BA5E9850224D}" dt="2018-04-24T19:18:17.916" v="2795"/>
          <ac:spMkLst>
            <pc:docMk/>
            <pc:sldMk cId="2787221912" sldId="390"/>
            <ac:spMk id="7" creationId="{894341DD-0520-4669-9270-5368F7B2DE1B}"/>
          </ac:spMkLst>
        </pc:spChg>
        <pc:spChg chg="add del mod">
          <ac:chgData name="Andy Mallon" userId="0dfd7ab5-17aa-4ac6-b039-e05176edc781" providerId="ADAL" clId="{5BDE7E92-767F-4A05-AA99-BA5E9850224D}" dt="2018-04-24T19:18:17.916" v="2795"/>
          <ac:spMkLst>
            <pc:docMk/>
            <pc:sldMk cId="2787221912" sldId="390"/>
            <ac:spMk id="8" creationId="{2816E4A2-CA26-433D-A25B-AFC990E8689D}"/>
          </ac:spMkLst>
        </pc:spChg>
        <pc:spChg chg="add del mod">
          <ac:chgData name="Andy Mallon" userId="0dfd7ab5-17aa-4ac6-b039-e05176edc781" providerId="ADAL" clId="{5BDE7E92-767F-4A05-AA99-BA5E9850224D}" dt="2018-04-24T19:18:17.916" v="2795"/>
          <ac:spMkLst>
            <pc:docMk/>
            <pc:sldMk cId="2787221912" sldId="390"/>
            <ac:spMk id="9" creationId="{D956146E-5D19-4A30-8731-5D7BEB9AF4DC}"/>
          </ac:spMkLst>
        </pc:spChg>
        <pc:picChg chg="add mod modCrop">
          <ac:chgData name="Andy Mallon" userId="0dfd7ab5-17aa-4ac6-b039-e05176edc781" providerId="ADAL" clId="{5BDE7E92-767F-4A05-AA99-BA5E9850224D}" dt="2018-04-24T19:18:12.996" v="2794" actId="732"/>
          <ac:picMkLst>
            <pc:docMk/>
            <pc:sldMk cId="2787221912" sldId="390"/>
            <ac:picMk id="6" creationId="{B15C6CEB-4AF7-4196-B115-A3AC3DDDD630}"/>
          </ac:picMkLst>
        </pc:picChg>
      </pc:sldChg>
      <pc:sldChg chg="addSp delSp modSp add modAnim">
        <pc:chgData name="Andy Mallon" userId="0dfd7ab5-17aa-4ac6-b039-e05176edc781" providerId="ADAL" clId="{5BDE7E92-767F-4A05-AA99-BA5E9850224D}" dt="2018-04-24T19:31:58.387" v="3815" actId="403"/>
        <pc:sldMkLst>
          <pc:docMk/>
          <pc:sldMk cId="1943186115" sldId="391"/>
        </pc:sldMkLst>
        <pc:spChg chg="del">
          <ac:chgData name="Andy Mallon" userId="0dfd7ab5-17aa-4ac6-b039-e05176edc781" providerId="ADAL" clId="{5BDE7E92-767F-4A05-AA99-BA5E9850224D}" dt="2018-04-24T19:29:42.683" v="3753"/>
          <ac:spMkLst>
            <pc:docMk/>
            <pc:sldMk cId="1943186115" sldId="391"/>
            <ac:spMk id="2" creationId="{75147EAD-73E3-48F3-A238-9CAFA1EB40B1}"/>
          </ac:spMkLst>
        </pc:spChg>
        <pc:spChg chg="del">
          <ac:chgData name="Andy Mallon" userId="0dfd7ab5-17aa-4ac6-b039-e05176edc781" providerId="ADAL" clId="{5BDE7E92-767F-4A05-AA99-BA5E9850224D}" dt="2018-04-24T19:29:42.683" v="3753"/>
          <ac:spMkLst>
            <pc:docMk/>
            <pc:sldMk cId="1943186115" sldId="391"/>
            <ac:spMk id="3" creationId="{27EA1A62-A1D8-4408-879E-C25669056D70}"/>
          </ac:spMkLst>
        </pc:spChg>
        <pc:spChg chg="del">
          <ac:chgData name="Andy Mallon" userId="0dfd7ab5-17aa-4ac6-b039-e05176edc781" providerId="ADAL" clId="{5BDE7E92-767F-4A05-AA99-BA5E9850224D}" dt="2018-04-24T19:29:42.683" v="3753"/>
          <ac:spMkLst>
            <pc:docMk/>
            <pc:sldMk cId="1943186115" sldId="391"/>
            <ac:spMk id="4" creationId="{62E08270-62C9-47D4-A7CD-9DD8AA62632F}"/>
          </ac:spMkLst>
        </pc:spChg>
        <pc:spChg chg="add mod">
          <ac:chgData name="Andy Mallon" userId="0dfd7ab5-17aa-4ac6-b039-e05176edc781" providerId="ADAL" clId="{5BDE7E92-767F-4A05-AA99-BA5E9850224D}" dt="2018-04-24T19:30:33.795" v="3796" actId="20577"/>
          <ac:spMkLst>
            <pc:docMk/>
            <pc:sldMk cId="1943186115" sldId="391"/>
            <ac:spMk id="5" creationId="{19378023-483D-4F62-A20F-2CA0FAA5F885}"/>
          </ac:spMkLst>
        </pc:spChg>
        <pc:spChg chg="add mod">
          <ac:chgData name="Andy Mallon" userId="0dfd7ab5-17aa-4ac6-b039-e05176edc781" providerId="ADAL" clId="{5BDE7E92-767F-4A05-AA99-BA5E9850224D}" dt="2018-04-24T19:31:58.387" v="3815" actId="403"/>
          <ac:spMkLst>
            <pc:docMk/>
            <pc:sldMk cId="1943186115" sldId="391"/>
            <ac:spMk id="6" creationId="{D783AAAF-FFBC-4C67-9276-ACCDDBF3D044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1358DEE-9C55-4772-8908-98942C93C798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D4DADCB-4C96-4BAD-B4DD-F1D7F03FC069}">
      <dgm:prSet/>
      <dgm:spPr/>
      <dgm:t>
        <a:bodyPr/>
        <a:lstStyle/>
        <a:p>
          <a:r>
            <a:rPr lang="en-US"/>
            <a:t>Do more faster</a:t>
          </a:r>
        </a:p>
      </dgm:t>
    </dgm:pt>
    <dgm:pt modelId="{1DDEDBF8-ED85-4482-A875-1FB5E7D5E544}" type="parTrans" cxnId="{304B885F-CAC6-4E73-A7AC-70D99969F33E}">
      <dgm:prSet/>
      <dgm:spPr/>
      <dgm:t>
        <a:bodyPr/>
        <a:lstStyle/>
        <a:p>
          <a:endParaRPr lang="en-US"/>
        </a:p>
      </dgm:t>
    </dgm:pt>
    <dgm:pt modelId="{55A7EEE6-9B17-4654-A3FE-03B4FE2B4878}" type="sibTrans" cxnId="{304B885F-CAC6-4E73-A7AC-70D99969F33E}">
      <dgm:prSet/>
      <dgm:spPr/>
      <dgm:t>
        <a:bodyPr/>
        <a:lstStyle/>
        <a:p>
          <a:endParaRPr lang="en-US"/>
        </a:p>
      </dgm:t>
    </dgm:pt>
    <dgm:pt modelId="{5FDECA9A-6A4E-4FF5-9DD2-81BE2243D0DF}">
      <dgm:prSet/>
      <dgm:spPr/>
      <dgm:t>
        <a:bodyPr/>
        <a:lstStyle/>
        <a:p>
          <a:r>
            <a:rPr lang="en-US"/>
            <a:t>Less time on routine tasks</a:t>
          </a:r>
        </a:p>
      </dgm:t>
    </dgm:pt>
    <dgm:pt modelId="{9A3C83D6-D993-4E39-B516-14268B5EF3BD}" type="parTrans" cxnId="{A6BABB0A-623B-400D-A7FC-5371734BAA6D}">
      <dgm:prSet/>
      <dgm:spPr/>
      <dgm:t>
        <a:bodyPr/>
        <a:lstStyle/>
        <a:p>
          <a:endParaRPr lang="en-US"/>
        </a:p>
      </dgm:t>
    </dgm:pt>
    <dgm:pt modelId="{5B80C6DC-7D77-498E-ADC3-890C0680A91A}" type="sibTrans" cxnId="{A6BABB0A-623B-400D-A7FC-5371734BAA6D}">
      <dgm:prSet/>
      <dgm:spPr/>
      <dgm:t>
        <a:bodyPr/>
        <a:lstStyle/>
        <a:p>
          <a:endParaRPr lang="en-US"/>
        </a:p>
      </dgm:t>
    </dgm:pt>
    <dgm:pt modelId="{2D18136B-4674-4008-A08D-491666807D4C}">
      <dgm:prSet/>
      <dgm:spPr/>
      <dgm:t>
        <a:bodyPr/>
        <a:lstStyle/>
        <a:p>
          <a:r>
            <a:rPr lang="en-US"/>
            <a:t>More time on unique tasks</a:t>
          </a:r>
        </a:p>
      </dgm:t>
    </dgm:pt>
    <dgm:pt modelId="{06A2322B-A33E-4728-8049-AB2E500F279B}" type="parTrans" cxnId="{52C9EE93-CBAE-4A60-9B77-36FE66214A32}">
      <dgm:prSet/>
      <dgm:spPr/>
      <dgm:t>
        <a:bodyPr/>
        <a:lstStyle/>
        <a:p>
          <a:endParaRPr lang="en-US"/>
        </a:p>
      </dgm:t>
    </dgm:pt>
    <dgm:pt modelId="{8B4C9BAE-10A1-4995-A834-AC77CBB5ED0C}" type="sibTrans" cxnId="{52C9EE93-CBAE-4A60-9B77-36FE66214A32}">
      <dgm:prSet/>
      <dgm:spPr/>
      <dgm:t>
        <a:bodyPr/>
        <a:lstStyle/>
        <a:p>
          <a:endParaRPr lang="en-US"/>
        </a:p>
      </dgm:t>
    </dgm:pt>
    <dgm:pt modelId="{B7CE6478-E6F6-4146-A182-A709348A7627}" type="pres">
      <dgm:prSet presAssocID="{41358DEE-9C55-4772-8908-98942C93C798}" presName="Name0" presStyleCnt="0">
        <dgm:presLayoutVars>
          <dgm:dir/>
          <dgm:resizeHandles val="exact"/>
        </dgm:presLayoutVars>
      </dgm:prSet>
      <dgm:spPr/>
    </dgm:pt>
    <dgm:pt modelId="{D1C11D9F-A95A-4B0F-8E10-7A751771A442}" type="pres">
      <dgm:prSet presAssocID="{3D4DADCB-4C96-4BAD-B4DD-F1D7F03FC069}" presName="node" presStyleLbl="node1" presStyleIdx="0" presStyleCnt="3" custScaleY="128006">
        <dgm:presLayoutVars>
          <dgm:bulletEnabled val="1"/>
        </dgm:presLayoutVars>
      </dgm:prSet>
      <dgm:spPr/>
    </dgm:pt>
    <dgm:pt modelId="{1A06A3CA-7450-42E4-BB9C-E782DCC4074F}" type="pres">
      <dgm:prSet presAssocID="{55A7EEE6-9B17-4654-A3FE-03B4FE2B4878}" presName="sibTrans" presStyleLbl="sibTrans2D1" presStyleIdx="0" presStyleCnt="2"/>
      <dgm:spPr/>
    </dgm:pt>
    <dgm:pt modelId="{2E6E108C-4EEB-4275-8775-D3AC0F34EDAF}" type="pres">
      <dgm:prSet presAssocID="{55A7EEE6-9B17-4654-A3FE-03B4FE2B4878}" presName="connectorText" presStyleLbl="sibTrans2D1" presStyleIdx="0" presStyleCnt="2"/>
      <dgm:spPr/>
    </dgm:pt>
    <dgm:pt modelId="{22AB1F1E-3FBA-476C-A4ED-A77B580A4800}" type="pres">
      <dgm:prSet presAssocID="{5FDECA9A-6A4E-4FF5-9DD2-81BE2243D0DF}" presName="node" presStyleLbl="node1" presStyleIdx="1" presStyleCnt="3" custScaleY="128006">
        <dgm:presLayoutVars>
          <dgm:bulletEnabled val="1"/>
        </dgm:presLayoutVars>
      </dgm:prSet>
      <dgm:spPr/>
    </dgm:pt>
    <dgm:pt modelId="{22CE4379-862C-411C-A531-A9A3E63B00F0}" type="pres">
      <dgm:prSet presAssocID="{5B80C6DC-7D77-498E-ADC3-890C0680A91A}" presName="sibTrans" presStyleLbl="sibTrans2D1" presStyleIdx="1" presStyleCnt="2"/>
      <dgm:spPr/>
    </dgm:pt>
    <dgm:pt modelId="{8FDF7B6A-FAA6-4761-9204-4589C903AF93}" type="pres">
      <dgm:prSet presAssocID="{5B80C6DC-7D77-498E-ADC3-890C0680A91A}" presName="connectorText" presStyleLbl="sibTrans2D1" presStyleIdx="1" presStyleCnt="2"/>
      <dgm:spPr/>
    </dgm:pt>
    <dgm:pt modelId="{91588140-7E9B-4B93-B01F-D1DC6BCECC72}" type="pres">
      <dgm:prSet presAssocID="{2D18136B-4674-4008-A08D-491666807D4C}" presName="node" presStyleLbl="node1" presStyleIdx="2" presStyleCnt="3" custScaleY="128006">
        <dgm:presLayoutVars>
          <dgm:bulletEnabled val="1"/>
        </dgm:presLayoutVars>
      </dgm:prSet>
      <dgm:spPr/>
    </dgm:pt>
  </dgm:ptLst>
  <dgm:cxnLst>
    <dgm:cxn modelId="{A6BABB0A-623B-400D-A7FC-5371734BAA6D}" srcId="{41358DEE-9C55-4772-8908-98942C93C798}" destId="{5FDECA9A-6A4E-4FF5-9DD2-81BE2243D0DF}" srcOrd="1" destOrd="0" parTransId="{9A3C83D6-D993-4E39-B516-14268B5EF3BD}" sibTransId="{5B80C6DC-7D77-498E-ADC3-890C0680A91A}"/>
    <dgm:cxn modelId="{35406914-D4CF-4A43-8B98-D5C8B90CE3C0}" type="presOf" srcId="{41358DEE-9C55-4772-8908-98942C93C798}" destId="{B7CE6478-E6F6-4146-A182-A709348A7627}" srcOrd="0" destOrd="0" presId="urn:microsoft.com/office/officeart/2005/8/layout/process1"/>
    <dgm:cxn modelId="{9A04BC26-8001-4375-9C56-770D2C1D1FE0}" type="presOf" srcId="{5B80C6DC-7D77-498E-ADC3-890C0680A91A}" destId="{22CE4379-862C-411C-A531-A9A3E63B00F0}" srcOrd="0" destOrd="0" presId="urn:microsoft.com/office/officeart/2005/8/layout/process1"/>
    <dgm:cxn modelId="{304B885F-CAC6-4E73-A7AC-70D99969F33E}" srcId="{41358DEE-9C55-4772-8908-98942C93C798}" destId="{3D4DADCB-4C96-4BAD-B4DD-F1D7F03FC069}" srcOrd="0" destOrd="0" parTransId="{1DDEDBF8-ED85-4482-A875-1FB5E7D5E544}" sibTransId="{55A7EEE6-9B17-4654-A3FE-03B4FE2B4878}"/>
    <dgm:cxn modelId="{5DC18E43-E5C1-4D8E-B107-CBBD7BEB4B5C}" type="presOf" srcId="{5FDECA9A-6A4E-4FF5-9DD2-81BE2243D0DF}" destId="{22AB1F1E-3FBA-476C-A4ED-A77B580A4800}" srcOrd="0" destOrd="0" presId="urn:microsoft.com/office/officeart/2005/8/layout/process1"/>
    <dgm:cxn modelId="{924C1C50-D932-4DA8-B169-AC6830FF3FA2}" type="presOf" srcId="{55A7EEE6-9B17-4654-A3FE-03B4FE2B4878}" destId="{2E6E108C-4EEB-4275-8775-D3AC0F34EDAF}" srcOrd="1" destOrd="0" presId="urn:microsoft.com/office/officeart/2005/8/layout/process1"/>
    <dgm:cxn modelId="{FFB6AF71-3E28-45D8-B273-6A4FB7ED5108}" type="presOf" srcId="{5B80C6DC-7D77-498E-ADC3-890C0680A91A}" destId="{8FDF7B6A-FAA6-4761-9204-4589C903AF93}" srcOrd="1" destOrd="0" presId="urn:microsoft.com/office/officeart/2005/8/layout/process1"/>
    <dgm:cxn modelId="{578CF179-5BFE-4305-A21F-ED29A20BA9B1}" type="presOf" srcId="{2D18136B-4674-4008-A08D-491666807D4C}" destId="{91588140-7E9B-4B93-B01F-D1DC6BCECC72}" srcOrd="0" destOrd="0" presId="urn:microsoft.com/office/officeart/2005/8/layout/process1"/>
    <dgm:cxn modelId="{52C9EE93-CBAE-4A60-9B77-36FE66214A32}" srcId="{41358DEE-9C55-4772-8908-98942C93C798}" destId="{2D18136B-4674-4008-A08D-491666807D4C}" srcOrd="2" destOrd="0" parTransId="{06A2322B-A33E-4728-8049-AB2E500F279B}" sibTransId="{8B4C9BAE-10A1-4995-A834-AC77CBB5ED0C}"/>
    <dgm:cxn modelId="{55455DCC-8024-4959-A259-B0A47F4665BF}" type="presOf" srcId="{3D4DADCB-4C96-4BAD-B4DD-F1D7F03FC069}" destId="{D1C11D9F-A95A-4B0F-8E10-7A751771A442}" srcOrd="0" destOrd="0" presId="urn:microsoft.com/office/officeart/2005/8/layout/process1"/>
    <dgm:cxn modelId="{7720F0DB-4CDA-4176-823F-CFE2E43CA9D6}" type="presOf" srcId="{55A7EEE6-9B17-4654-A3FE-03B4FE2B4878}" destId="{1A06A3CA-7450-42E4-BB9C-E782DCC4074F}" srcOrd="0" destOrd="0" presId="urn:microsoft.com/office/officeart/2005/8/layout/process1"/>
    <dgm:cxn modelId="{64F40913-013C-4C07-9A2F-F931EAAFA2F0}" type="presParOf" srcId="{B7CE6478-E6F6-4146-A182-A709348A7627}" destId="{D1C11D9F-A95A-4B0F-8E10-7A751771A442}" srcOrd="0" destOrd="0" presId="urn:microsoft.com/office/officeart/2005/8/layout/process1"/>
    <dgm:cxn modelId="{FED681B2-1B12-4BE1-8F45-DEB0D48A681F}" type="presParOf" srcId="{B7CE6478-E6F6-4146-A182-A709348A7627}" destId="{1A06A3CA-7450-42E4-BB9C-E782DCC4074F}" srcOrd="1" destOrd="0" presId="urn:microsoft.com/office/officeart/2005/8/layout/process1"/>
    <dgm:cxn modelId="{3A09437A-5F73-4EA1-B220-C262B623E99C}" type="presParOf" srcId="{1A06A3CA-7450-42E4-BB9C-E782DCC4074F}" destId="{2E6E108C-4EEB-4275-8775-D3AC0F34EDAF}" srcOrd="0" destOrd="0" presId="urn:microsoft.com/office/officeart/2005/8/layout/process1"/>
    <dgm:cxn modelId="{FC246675-0DEE-41AB-A6FE-883EB71CD436}" type="presParOf" srcId="{B7CE6478-E6F6-4146-A182-A709348A7627}" destId="{22AB1F1E-3FBA-476C-A4ED-A77B580A4800}" srcOrd="2" destOrd="0" presId="urn:microsoft.com/office/officeart/2005/8/layout/process1"/>
    <dgm:cxn modelId="{6166EAEF-EDD4-4011-BF78-ADCBDEDD2E5B}" type="presParOf" srcId="{B7CE6478-E6F6-4146-A182-A709348A7627}" destId="{22CE4379-862C-411C-A531-A9A3E63B00F0}" srcOrd="3" destOrd="0" presId="urn:microsoft.com/office/officeart/2005/8/layout/process1"/>
    <dgm:cxn modelId="{CA87E855-059F-482F-8D15-7B1FBD51774D}" type="presParOf" srcId="{22CE4379-862C-411C-A531-A9A3E63B00F0}" destId="{8FDF7B6A-FAA6-4761-9204-4589C903AF93}" srcOrd="0" destOrd="0" presId="urn:microsoft.com/office/officeart/2005/8/layout/process1"/>
    <dgm:cxn modelId="{747042CA-43C9-4820-A341-3678731D8167}" type="presParOf" srcId="{B7CE6478-E6F6-4146-A182-A709348A7627}" destId="{91588140-7E9B-4B93-B01F-D1DC6BCECC72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1358DEE-9C55-4772-8908-98942C93C798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D4DADCB-4C96-4BAD-B4DD-F1D7F03FC069}">
      <dgm:prSet/>
      <dgm:spPr/>
      <dgm:t>
        <a:bodyPr/>
        <a:lstStyle/>
        <a:p>
          <a:r>
            <a:rPr lang="en-US" dirty="0"/>
            <a:t>Save on labor costs</a:t>
          </a:r>
        </a:p>
      </dgm:t>
    </dgm:pt>
    <dgm:pt modelId="{1DDEDBF8-ED85-4482-A875-1FB5E7D5E544}" type="parTrans" cxnId="{304B885F-CAC6-4E73-A7AC-70D99969F33E}">
      <dgm:prSet/>
      <dgm:spPr/>
      <dgm:t>
        <a:bodyPr/>
        <a:lstStyle/>
        <a:p>
          <a:endParaRPr lang="en-US"/>
        </a:p>
      </dgm:t>
    </dgm:pt>
    <dgm:pt modelId="{55A7EEE6-9B17-4654-A3FE-03B4FE2B4878}" type="sibTrans" cxnId="{304B885F-CAC6-4E73-A7AC-70D99969F33E}">
      <dgm:prSet/>
      <dgm:spPr/>
      <dgm:t>
        <a:bodyPr/>
        <a:lstStyle/>
        <a:p>
          <a:endParaRPr lang="en-US"/>
        </a:p>
      </dgm:t>
    </dgm:pt>
    <dgm:pt modelId="{5FDECA9A-6A4E-4FF5-9DD2-81BE2243D0DF}">
      <dgm:prSet/>
      <dgm:spPr/>
      <dgm:t>
        <a:bodyPr/>
        <a:lstStyle/>
        <a:p>
          <a:r>
            <a:rPr lang="en-US" dirty="0"/>
            <a:t>Mitigate labor shortages</a:t>
          </a:r>
        </a:p>
      </dgm:t>
    </dgm:pt>
    <dgm:pt modelId="{9A3C83D6-D993-4E39-B516-14268B5EF3BD}" type="parTrans" cxnId="{A6BABB0A-623B-400D-A7FC-5371734BAA6D}">
      <dgm:prSet/>
      <dgm:spPr/>
      <dgm:t>
        <a:bodyPr/>
        <a:lstStyle/>
        <a:p>
          <a:endParaRPr lang="en-US"/>
        </a:p>
      </dgm:t>
    </dgm:pt>
    <dgm:pt modelId="{5B80C6DC-7D77-498E-ADC3-890C0680A91A}" type="sibTrans" cxnId="{A6BABB0A-623B-400D-A7FC-5371734BAA6D}">
      <dgm:prSet/>
      <dgm:spPr/>
      <dgm:t>
        <a:bodyPr/>
        <a:lstStyle/>
        <a:p>
          <a:endParaRPr lang="en-US"/>
        </a:p>
      </dgm:t>
    </dgm:pt>
    <dgm:pt modelId="{2D18136B-4674-4008-A08D-491666807D4C}">
      <dgm:prSet/>
      <dgm:spPr/>
      <dgm:t>
        <a:bodyPr/>
        <a:lstStyle/>
        <a:p>
          <a:r>
            <a:rPr lang="en-US" dirty="0"/>
            <a:t>Increase your value to your employer</a:t>
          </a:r>
        </a:p>
      </dgm:t>
    </dgm:pt>
    <dgm:pt modelId="{06A2322B-A33E-4728-8049-AB2E500F279B}" type="parTrans" cxnId="{52C9EE93-CBAE-4A60-9B77-36FE66214A32}">
      <dgm:prSet/>
      <dgm:spPr/>
      <dgm:t>
        <a:bodyPr/>
        <a:lstStyle/>
        <a:p>
          <a:endParaRPr lang="en-US"/>
        </a:p>
      </dgm:t>
    </dgm:pt>
    <dgm:pt modelId="{8B4C9BAE-10A1-4995-A834-AC77CBB5ED0C}" type="sibTrans" cxnId="{52C9EE93-CBAE-4A60-9B77-36FE66214A32}">
      <dgm:prSet/>
      <dgm:spPr/>
      <dgm:t>
        <a:bodyPr/>
        <a:lstStyle/>
        <a:p>
          <a:endParaRPr lang="en-US"/>
        </a:p>
      </dgm:t>
    </dgm:pt>
    <dgm:pt modelId="{B7CE6478-E6F6-4146-A182-A709348A7627}" type="pres">
      <dgm:prSet presAssocID="{41358DEE-9C55-4772-8908-98942C93C798}" presName="Name0" presStyleCnt="0">
        <dgm:presLayoutVars>
          <dgm:dir/>
          <dgm:resizeHandles val="exact"/>
        </dgm:presLayoutVars>
      </dgm:prSet>
      <dgm:spPr/>
    </dgm:pt>
    <dgm:pt modelId="{D1C11D9F-A95A-4B0F-8E10-7A751771A442}" type="pres">
      <dgm:prSet presAssocID="{3D4DADCB-4C96-4BAD-B4DD-F1D7F03FC069}" presName="node" presStyleLbl="node1" presStyleIdx="0" presStyleCnt="3" custScaleY="126959">
        <dgm:presLayoutVars>
          <dgm:bulletEnabled val="1"/>
        </dgm:presLayoutVars>
      </dgm:prSet>
      <dgm:spPr/>
    </dgm:pt>
    <dgm:pt modelId="{1A06A3CA-7450-42E4-BB9C-E782DCC4074F}" type="pres">
      <dgm:prSet presAssocID="{55A7EEE6-9B17-4654-A3FE-03B4FE2B4878}" presName="sibTrans" presStyleLbl="sibTrans2D1" presStyleIdx="0" presStyleCnt="2"/>
      <dgm:spPr/>
    </dgm:pt>
    <dgm:pt modelId="{2E6E108C-4EEB-4275-8775-D3AC0F34EDAF}" type="pres">
      <dgm:prSet presAssocID="{55A7EEE6-9B17-4654-A3FE-03B4FE2B4878}" presName="connectorText" presStyleLbl="sibTrans2D1" presStyleIdx="0" presStyleCnt="2"/>
      <dgm:spPr/>
    </dgm:pt>
    <dgm:pt modelId="{22AB1F1E-3FBA-476C-A4ED-A77B580A4800}" type="pres">
      <dgm:prSet presAssocID="{5FDECA9A-6A4E-4FF5-9DD2-81BE2243D0DF}" presName="node" presStyleLbl="node1" presStyleIdx="1" presStyleCnt="3" custScaleY="126959">
        <dgm:presLayoutVars>
          <dgm:bulletEnabled val="1"/>
        </dgm:presLayoutVars>
      </dgm:prSet>
      <dgm:spPr/>
    </dgm:pt>
    <dgm:pt modelId="{22CE4379-862C-411C-A531-A9A3E63B00F0}" type="pres">
      <dgm:prSet presAssocID="{5B80C6DC-7D77-498E-ADC3-890C0680A91A}" presName="sibTrans" presStyleLbl="sibTrans2D1" presStyleIdx="1" presStyleCnt="2"/>
      <dgm:spPr/>
    </dgm:pt>
    <dgm:pt modelId="{8FDF7B6A-FAA6-4761-9204-4589C903AF93}" type="pres">
      <dgm:prSet presAssocID="{5B80C6DC-7D77-498E-ADC3-890C0680A91A}" presName="connectorText" presStyleLbl="sibTrans2D1" presStyleIdx="1" presStyleCnt="2"/>
      <dgm:spPr/>
    </dgm:pt>
    <dgm:pt modelId="{91588140-7E9B-4B93-B01F-D1DC6BCECC72}" type="pres">
      <dgm:prSet presAssocID="{2D18136B-4674-4008-A08D-491666807D4C}" presName="node" presStyleLbl="node1" presStyleIdx="2" presStyleCnt="3" custScaleY="126959">
        <dgm:presLayoutVars>
          <dgm:bulletEnabled val="1"/>
        </dgm:presLayoutVars>
      </dgm:prSet>
      <dgm:spPr/>
    </dgm:pt>
  </dgm:ptLst>
  <dgm:cxnLst>
    <dgm:cxn modelId="{A6BABB0A-623B-400D-A7FC-5371734BAA6D}" srcId="{41358DEE-9C55-4772-8908-98942C93C798}" destId="{5FDECA9A-6A4E-4FF5-9DD2-81BE2243D0DF}" srcOrd="1" destOrd="0" parTransId="{9A3C83D6-D993-4E39-B516-14268B5EF3BD}" sibTransId="{5B80C6DC-7D77-498E-ADC3-890C0680A91A}"/>
    <dgm:cxn modelId="{35406914-D4CF-4A43-8B98-D5C8B90CE3C0}" type="presOf" srcId="{41358DEE-9C55-4772-8908-98942C93C798}" destId="{B7CE6478-E6F6-4146-A182-A709348A7627}" srcOrd="0" destOrd="0" presId="urn:microsoft.com/office/officeart/2005/8/layout/process1"/>
    <dgm:cxn modelId="{9A04BC26-8001-4375-9C56-770D2C1D1FE0}" type="presOf" srcId="{5B80C6DC-7D77-498E-ADC3-890C0680A91A}" destId="{22CE4379-862C-411C-A531-A9A3E63B00F0}" srcOrd="0" destOrd="0" presId="urn:microsoft.com/office/officeart/2005/8/layout/process1"/>
    <dgm:cxn modelId="{304B885F-CAC6-4E73-A7AC-70D99969F33E}" srcId="{41358DEE-9C55-4772-8908-98942C93C798}" destId="{3D4DADCB-4C96-4BAD-B4DD-F1D7F03FC069}" srcOrd="0" destOrd="0" parTransId="{1DDEDBF8-ED85-4482-A875-1FB5E7D5E544}" sibTransId="{55A7EEE6-9B17-4654-A3FE-03B4FE2B4878}"/>
    <dgm:cxn modelId="{5DC18E43-E5C1-4D8E-B107-CBBD7BEB4B5C}" type="presOf" srcId="{5FDECA9A-6A4E-4FF5-9DD2-81BE2243D0DF}" destId="{22AB1F1E-3FBA-476C-A4ED-A77B580A4800}" srcOrd="0" destOrd="0" presId="urn:microsoft.com/office/officeart/2005/8/layout/process1"/>
    <dgm:cxn modelId="{924C1C50-D932-4DA8-B169-AC6830FF3FA2}" type="presOf" srcId="{55A7EEE6-9B17-4654-A3FE-03B4FE2B4878}" destId="{2E6E108C-4EEB-4275-8775-D3AC0F34EDAF}" srcOrd="1" destOrd="0" presId="urn:microsoft.com/office/officeart/2005/8/layout/process1"/>
    <dgm:cxn modelId="{FFB6AF71-3E28-45D8-B273-6A4FB7ED5108}" type="presOf" srcId="{5B80C6DC-7D77-498E-ADC3-890C0680A91A}" destId="{8FDF7B6A-FAA6-4761-9204-4589C903AF93}" srcOrd="1" destOrd="0" presId="urn:microsoft.com/office/officeart/2005/8/layout/process1"/>
    <dgm:cxn modelId="{578CF179-5BFE-4305-A21F-ED29A20BA9B1}" type="presOf" srcId="{2D18136B-4674-4008-A08D-491666807D4C}" destId="{91588140-7E9B-4B93-B01F-D1DC6BCECC72}" srcOrd="0" destOrd="0" presId="urn:microsoft.com/office/officeart/2005/8/layout/process1"/>
    <dgm:cxn modelId="{52C9EE93-CBAE-4A60-9B77-36FE66214A32}" srcId="{41358DEE-9C55-4772-8908-98942C93C798}" destId="{2D18136B-4674-4008-A08D-491666807D4C}" srcOrd="2" destOrd="0" parTransId="{06A2322B-A33E-4728-8049-AB2E500F279B}" sibTransId="{8B4C9BAE-10A1-4995-A834-AC77CBB5ED0C}"/>
    <dgm:cxn modelId="{55455DCC-8024-4959-A259-B0A47F4665BF}" type="presOf" srcId="{3D4DADCB-4C96-4BAD-B4DD-F1D7F03FC069}" destId="{D1C11D9F-A95A-4B0F-8E10-7A751771A442}" srcOrd="0" destOrd="0" presId="urn:microsoft.com/office/officeart/2005/8/layout/process1"/>
    <dgm:cxn modelId="{7720F0DB-4CDA-4176-823F-CFE2E43CA9D6}" type="presOf" srcId="{55A7EEE6-9B17-4654-A3FE-03B4FE2B4878}" destId="{1A06A3CA-7450-42E4-BB9C-E782DCC4074F}" srcOrd="0" destOrd="0" presId="urn:microsoft.com/office/officeart/2005/8/layout/process1"/>
    <dgm:cxn modelId="{64F40913-013C-4C07-9A2F-F931EAAFA2F0}" type="presParOf" srcId="{B7CE6478-E6F6-4146-A182-A709348A7627}" destId="{D1C11D9F-A95A-4B0F-8E10-7A751771A442}" srcOrd="0" destOrd="0" presId="urn:microsoft.com/office/officeart/2005/8/layout/process1"/>
    <dgm:cxn modelId="{FED681B2-1B12-4BE1-8F45-DEB0D48A681F}" type="presParOf" srcId="{B7CE6478-E6F6-4146-A182-A709348A7627}" destId="{1A06A3CA-7450-42E4-BB9C-E782DCC4074F}" srcOrd="1" destOrd="0" presId="urn:microsoft.com/office/officeart/2005/8/layout/process1"/>
    <dgm:cxn modelId="{3A09437A-5F73-4EA1-B220-C262B623E99C}" type="presParOf" srcId="{1A06A3CA-7450-42E4-BB9C-E782DCC4074F}" destId="{2E6E108C-4EEB-4275-8775-D3AC0F34EDAF}" srcOrd="0" destOrd="0" presId="urn:microsoft.com/office/officeart/2005/8/layout/process1"/>
    <dgm:cxn modelId="{FC246675-0DEE-41AB-A6FE-883EB71CD436}" type="presParOf" srcId="{B7CE6478-E6F6-4146-A182-A709348A7627}" destId="{22AB1F1E-3FBA-476C-A4ED-A77B580A4800}" srcOrd="2" destOrd="0" presId="urn:microsoft.com/office/officeart/2005/8/layout/process1"/>
    <dgm:cxn modelId="{6166EAEF-EDD4-4011-BF78-ADCBDEDD2E5B}" type="presParOf" srcId="{B7CE6478-E6F6-4146-A182-A709348A7627}" destId="{22CE4379-862C-411C-A531-A9A3E63B00F0}" srcOrd="3" destOrd="0" presId="urn:microsoft.com/office/officeart/2005/8/layout/process1"/>
    <dgm:cxn modelId="{CA87E855-059F-482F-8D15-7B1FBD51774D}" type="presParOf" srcId="{22CE4379-862C-411C-A531-A9A3E63B00F0}" destId="{8FDF7B6A-FAA6-4761-9204-4589C903AF93}" srcOrd="0" destOrd="0" presId="urn:microsoft.com/office/officeart/2005/8/layout/process1"/>
    <dgm:cxn modelId="{747042CA-43C9-4820-A341-3678731D8167}" type="presParOf" srcId="{B7CE6478-E6F6-4146-A182-A709348A7627}" destId="{91588140-7E9B-4B93-B01F-D1DC6BCECC72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1358DEE-9C55-4772-8908-98942C93C798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D4DADCB-4C96-4BAD-B4DD-F1D7F03FC069}">
      <dgm:prSet/>
      <dgm:spPr/>
      <dgm:t>
        <a:bodyPr/>
        <a:lstStyle/>
        <a:p>
          <a:r>
            <a:rPr lang="en-US" dirty="0"/>
            <a:t>Humans make mistakes</a:t>
          </a:r>
        </a:p>
      </dgm:t>
    </dgm:pt>
    <dgm:pt modelId="{1DDEDBF8-ED85-4482-A875-1FB5E7D5E544}" type="parTrans" cxnId="{304B885F-CAC6-4E73-A7AC-70D99969F33E}">
      <dgm:prSet/>
      <dgm:spPr/>
      <dgm:t>
        <a:bodyPr/>
        <a:lstStyle/>
        <a:p>
          <a:endParaRPr lang="en-US"/>
        </a:p>
      </dgm:t>
    </dgm:pt>
    <dgm:pt modelId="{55A7EEE6-9B17-4654-A3FE-03B4FE2B4878}" type="sibTrans" cxnId="{304B885F-CAC6-4E73-A7AC-70D99969F33E}">
      <dgm:prSet/>
      <dgm:spPr/>
      <dgm:t>
        <a:bodyPr/>
        <a:lstStyle/>
        <a:p>
          <a:endParaRPr lang="en-US"/>
        </a:p>
      </dgm:t>
    </dgm:pt>
    <dgm:pt modelId="{5FDECA9A-6A4E-4FF5-9DD2-81BE2243D0DF}">
      <dgm:prSet/>
      <dgm:spPr/>
      <dgm:t>
        <a:bodyPr/>
        <a:lstStyle/>
        <a:p>
          <a:r>
            <a:rPr lang="en-US" dirty="0"/>
            <a:t>Automation makes the same mistake repeatedly</a:t>
          </a:r>
        </a:p>
      </dgm:t>
    </dgm:pt>
    <dgm:pt modelId="{9A3C83D6-D993-4E39-B516-14268B5EF3BD}" type="parTrans" cxnId="{A6BABB0A-623B-400D-A7FC-5371734BAA6D}">
      <dgm:prSet/>
      <dgm:spPr/>
      <dgm:t>
        <a:bodyPr/>
        <a:lstStyle/>
        <a:p>
          <a:endParaRPr lang="en-US"/>
        </a:p>
      </dgm:t>
    </dgm:pt>
    <dgm:pt modelId="{5B80C6DC-7D77-498E-ADC3-890C0680A91A}" type="sibTrans" cxnId="{A6BABB0A-623B-400D-A7FC-5371734BAA6D}">
      <dgm:prSet/>
      <dgm:spPr/>
      <dgm:t>
        <a:bodyPr/>
        <a:lstStyle/>
        <a:p>
          <a:endParaRPr lang="en-US"/>
        </a:p>
      </dgm:t>
    </dgm:pt>
    <dgm:pt modelId="{2D18136B-4674-4008-A08D-491666807D4C}">
      <dgm:prSet/>
      <dgm:spPr/>
      <dgm:t>
        <a:bodyPr/>
        <a:lstStyle/>
        <a:p>
          <a:r>
            <a:rPr lang="en-US" dirty="0"/>
            <a:t>Fixing automation fixes the error </a:t>
          </a:r>
          <a:r>
            <a:rPr lang="en-US" i="1" dirty="0"/>
            <a:t>forever*</a:t>
          </a:r>
          <a:endParaRPr lang="en-US" dirty="0"/>
        </a:p>
      </dgm:t>
    </dgm:pt>
    <dgm:pt modelId="{06A2322B-A33E-4728-8049-AB2E500F279B}" type="parTrans" cxnId="{52C9EE93-CBAE-4A60-9B77-36FE66214A32}">
      <dgm:prSet/>
      <dgm:spPr/>
      <dgm:t>
        <a:bodyPr/>
        <a:lstStyle/>
        <a:p>
          <a:endParaRPr lang="en-US"/>
        </a:p>
      </dgm:t>
    </dgm:pt>
    <dgm:pt modelId="{8B4C9BAE-10A1-4995-A834-AC77CBB5ED0C}" type="sibTrans" cxnId="{52C9EE93-CBAE-4A60-9B77-36FE66214A32}">
      <dgm:prSet/>
      <dgm:spPr/>
      <dgm:t>
        <a:bodyPr/>
        <a:lstStyle/>
        <a:p>
          <a:endParaRPr lang="en-US"/>
        </a:p>
      </dgm:t>
    </dgm:pt>
    <dgm:pt modelId="{B7CE6478-E6F6-4146-A182-A709348A7627}" type="pres">
      <dgm:prSet presAssocID="{41358DEE-9C55-4772-8908-98942C93C798}" presName="Name0" presStyleCnt="0">
        <dgm:presLayoutVars>
          <dgm:dir/>
          <dgm:resizeHandles val="exact"/>
        </dgm:presLayoutVars>
      </dgm:prSet>
      <dgm:spPr/>
    </dgm:pt>
    <dgm:pt modelId="{D1C11D9F-A95A-4B0F-8E10-7A751771A442}" type="pres">
      <dgm:prSet presAssocID="{3D4DADCB-4C96-4BAD-B4DD-F1D7F03FC069}" presName="node" presStyleLbl="node1" presStyleIdx="0" presStyleCnt="3" custScaleY="126959">
        <dgm:presLayoutVars>
          <dgm:bulletEnabled val="1"/>
        </dgm:presLayoutVars>
      </dgm:prSet>
      <dgm:spPr/>
    </dgm:pt>
    <dgm:pt modelId="{1A06A3CA-7450-42E4-BB9C-E782DCC4074F}" type="pres">
      <dgm:prSet presAssocID="{55A7EEE6-9B17-4654-A3FE-03B4FE2B4878}" presName="sibTrans" presStyleLbl="sibTrans2D1" presStyleIdx="0" presStyleCnt="2"/>
      <dgm:spPr/>
    </dgm:pt>
    <dgm:pt modelId="{2E6E108C-4EEB-4275-8775-D3AC0F34EDAF}" type="pres">
      <dgm:prSet presAssocID="{55A7EEE6-9B17-4654-A3FE-03B4FE2B4878}" presName="connectorText" presStyleLbl="sibTrans2D1" presStyleIdx="0" presStyleCnt="2"/>
      <dgm:spPr/>
    </dgm:pt>
    <dgm:pt modelId="{22AB1F1E-3FBA-476C-A4ED-A77B580A4800}" type="pres">
      <dgm:prSet presAssocID="{5FDECA9A-6A4E-4FF5-9DD2-81BE2243D0DF}" presName="node" presStyleLbl="node1" presStyleIdx="1" presStyleCnt="3" custScaleY="126959">
        <dgm:presLayoutVars>
          <dgm:bulletEnabled val="1"/>
        </dgm:presLayoutVars>
      </dgm:prSet>
      <dgm:spPr/>
    </dgm:pt>
    <dgm:pt modelId="{22CE4379-862C-411C-A531-A9A3E63B00F0}" type="pres">
      <dgm:prSet presAssocID="{5B80C6DC-7D77-498E-ADC3-890C0680A91A}" presName="sibTrans" presStyleLbl="sibTrans2D1" presStyleIdx="1" presStyleCnt="2"/>
      <dgm:spPr/>
    </dgm:pt>
    <dgm:pt modelId="{8FDF7B6A-FAA6-4761-9204-4589C903AF93}" type="pres">
      <dgm:prSet presAssocID="{5B80C6DC-7D77-498E-ADC3-890C0680A91A}" presName="connectorText" presStyleLbl="sibTrans2D1" presStyleIdx="1" presStyleCnt="2"/>
      <dgm:spPr/>
    </dgm:pt>
    <dgm:pt modelId="{91588140-7E9B-4B93-B01F-D1DC6BCECC72}" type="pres">
      <dgm:prSet presAssocID="{2D18136B-4674-4008-A08D-491666807D4C}" presName="node" presStyleLbl="node1" presStyleIdx="2" presStyleCnt="3" custScaleY="126959">
        <dgm:presLayoutVars>
          <dgm:bulletEnabled val="1"/>
        </dgm:presLayoutVars>
      </dgm:prSet>
      <dgm:spPr/>
    </dgm:pt>
  </dgm:ptLst>
  <dgm:cxnLst>
    <dgm:cxn modelId="{A6BABB0A-623B-400D-A7FC-5371734BAA6D}" srcId="{41358DEE-9C55-4772-8908-98942C93C798}" destId="{5FDECA9A-6A4E-4FF5-9DD2-81BE2243D0DF}" srcOrd="1" destOrd="0" parTransId="{9A3C83D6-D993-4E39-B516-14268B5EF3BD}" sibTransId="{5B80C6DC-7D77-498E-ADC3-890C0680A91A}"/>
    <dgm:cxn modelId="{35406914-D4CF-4A43-8B98-D5C8B90CE3C0}" type="presOf" srcId="{41358DEE-9C55-4772-8908-98942C93C798}" destId="{B7CE6478-E6F6-4146-A182-A709348A7627}" srcOrd="0" destOrd="0" presId="urn:microsoft.com/office/officeart/2005/8/layout/process1"/>
    <dgm:cxn modelId="{9A04BC26-8001-4375-9C56-770D2C1D1FE0}" type="presOf" srcId="{5B80C6DC-7D77-498E-ADC3-890C0680A91A}" destId="{22CE4379-862C-411C-A531-A9A3E63B00F0}" srcOrd="0" destOrd="0" presId="urn:microsoft.com/office/officeart/2005/8/layout/process1"/>
    <dgm:cxn modelId="{304B885F-CAC6-4E73-A7AC-70D99969F33E}" srcId="{41358DEE-9C55-4772-8908-98942C93C798}" destId="{3D4DADCB-4C96-4BAD-B4DD-F1D7F03FC069}" srcOrd="0" destOrd="0" parTransId="{1DDEDBF8-ED85-4482-A875-1FB5E7D5E544}" sibTransId="{55A7EEE6-9B17-4654-A3FE-03B4FE2B4878}"/>
    <dgm:cxn modelId="{5DC18E43-E5C1-4D8E-B107-CBBD7BEB4B5C}" type="presOf" srcId="{5FDECA9A-6A4E-4FF5-9DD2-81BE2243D0DF}" destId="{22AB1F1E-3FBA-476C-A4ED-A77B580A4800}" srcOrd="0" destOrd="0" presId="urn:microsoft.com/office/officeart/2005/8/layout/process1"/>
    <dgm:cxn modelId="{924C1C50-D932-4DA8-B169-AC6830FF3FA2}" type="presOf" srcId="{55A7EEE6-9B17-4654-A3FE-03B4FE2B4878}" destId="{2E6E108C-4EEB-4275-8775-D3AC0F34EDAF}" srcOrd="1" destOrd="0" presId="urn:microsoft.com/office/officeart/2005/8/layout/process1"/>
    <dgm:cxn modelId="{FFB6AF71-3E28-45D8-B273-6A4FB7ED5108}" type="presOf" srcId="{5B80C6DC-7D77-498E-ADC3-890C0680A91A}" destId="{8FDF7B6A-FAA6-4761-9204-4589C903AF93}" srcOrd="1" destOrd="0" presId="urn:microsoft.com/office/officeart/2005/8/layout/process1"/>
    <dgm:cxn modelId="{578CF179-5BFE-4305-A21F-ED29A20BA9B1}" type="presOf" srcId="{2D18136B-4674-4008-A08D-491666807D4C}" destId="{91588140-7E9B-4B93-B01F-D1DC6BCECC72}" srcOrd="0" destOrd="0" presId="urn:microsoft.com/office/officeart/2005/8/layout/process1"/>
    <dgm:cxn modelId="{52C9EE93-CBAE-4A60-9B77-36FE66214A32}" srcId="{41358DEE-9C55-4772-8908-98942C93C798}" destId="{2D18136B-4674-4008-A08D-491666807D4C}" srcOrd="2" destOrd="0" parTransId="{06A2322B-A33E-4728-8049-AB2E500F279B}" sibTransId="{8B4C9BAE-10A1-4995-A834-AC77CBB5ED0C}"/>
    <dgm:cxn modelId="{55455DCC-8024-4959-A259-B0A47F4665BF}" type="presOf" srcId="{3D4DADCB-4C96-4BAD-B4DD-F1D7F03FC069}" destId="{D1C11D9F-A95A-4B0F-8E10-7A751771A442}" srcOrd="0" destOrd="0" presId="urn:microsoft.com/office/officeart/2005/8/layout/process1"/>
    <dgm:cxn modelId="{7720F0DB-4CDA-4176-823F-CFE2E43CA9D6}" type="presOf" srcId="{55A7EEE6-9B17-4654-A3FE-03B4FE2B4878}" destId="{1A06A3CA-7450-42E4-BB9C-E782DCC4074F}" srcOrd="0" destOrd="0" presId="urn:microsoft.com/office/officeart/2005/8/layout/process1"/>
    <dgm:cxn modelId="{64F40913-013C-4C07-9A2F-F931EAAFA2F0}" type="presParOf" srcId="{B7CE6478-E6F6-4146-A182-A709348A7627}" destId="{D1C11D9F-A95A-4B0F-8E10-7A751771A442}" srcOrd="0" destOrd="0" presId="urn:microsoft.com/office/officeart/2005/8/layout/process1"/>
    <dgm:cxn modelId="{FED681B2-1B12-4BE1-8F45-DEB0D48A681F}" type="presParOf" srcId="{B7CE6478-E6F6-4146-A182-A709348A7627}" destId="{1A06A3CA-7450-42E4-BB9C-E782DCC4074F}" srcOrd="1" destOrd="0" presId="urn:microsoft.com/office/officeart/2005/8/layout/process1"/>
    <dgm:cxn modelId="{3A09437A-5F73-4EA1-B220-C262B623E99C}" type="presParOf" srcId="{1A06A3CA-7450-42E4-BB9C-E782DCC4074F}" destId="{2E6E108C-4EEB-4275-8775-D3AC0F34EDAF}" srcOrd="0" destOrd="0" presId="urn:microsoft.com/office/officeart/2005/8/layout/process1"/>
    <dgm:cxn modelId="{FC246675-0DEE-41AB-A6FE-883EB71CD436}" type="presParOf" srcId="{B7CE6478-E6F6-4146-A182-A709348A7627}" destId="{22AB1F1E-3FBA-476C-A4ED-A77B580A4800}" srcOrd="2" destOrd="0" presId="urn:microsoft.com/office/officeart/2005/8/layout/process1"/>
    <dgm:cxn modelId="{6166EAEF-EDD4-4011-BF78-ADCBDEDD2E5B}" type="presParOf" srcId="{B7CE6478-E6F6-4146-A182-A709348A7627}" destId="{22CE4379-862C-411C-A531-A9A3E63B00F0}" srcOrd="3" destOrd="0" presId="urn:microsoft.com/office/officeart/2005/8/layout/process1"/>
    <dgm:cxn modelId="{CA87E855-059F-482F-8D15-7B1FBD51774D}" type="presParOf" srcId="{22CE4379-862C-411C-A531-A9A3E63B00F0}" destId="{8FDF7B6A-FAA6-4761-9204-4589C903AF93}" srcOrd="0" destOrd="0" presId="urn:microsoft.com/office/officeart/2005/8/layout/process1"/>
    <dgm:cxn modelId="{747042CA-43C9-4820-A341-3678731D8167}" type="presParOf" srcId="{B7CE6478-E6F6-4146-A182-A709348A7627}" destId="{91588140-7E9B-4B93-B01F-D1DC6BCECC72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1358DEE-9C55-4772-8908-98942C93C798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D4DADCB-4C96-4BAD-B4DD-F1D7F03FC069}">
      <dgm:prSet/>
      <dgm:spPr/>
      <dgm:t>
        <a:bodyPr/>
        <a:lstStyle/>
        <a:p>
          <a:r>
            <a:rPr lang="en-US" dirty="0"/>
            <a:t>Generate detailed logging</a:t>
          </a:r>
        </a:p>
      </dgm:t>
    </dgm:pt>
    <dgm:pt modelId="{1DDEDBF8-ED85-4482-A875-1FB5E7D5E544}" type="parTrans" cxnId="{304B885F-CAC6-4E73-A7AC-70D99969F33E}">
      <dgm:prSet/>
      <dgm:spPr/>
      <dgm:t>
        <a:bodyPr/>
        <a:lstStyle/>
        <a:p>
          <a:endParaRPr lang="en-US"/>
        </a:p>
      </dgm:t>
    </dgm:pt>
    <dgm:pt modelId="{55A7EEE6-9B17-4654-A3FE-03B4FE2B4878}" type="sibTrans" cxnId="{304B885F-CAC6-4E73-A7AC-70D99969F33E}">
      <dgm:prSet/>
      <dgm:spPr/>
      <dgm:t>
        <a:bodyPr/>
        <a:lstStyle/>
        <a:p>
          <a:endParaRPr lang="en-US"/>
        </a:p>
      </dgm:t>
    </dgm:pt>
    <dgm:pt modelId="{5FDECA9A-6A4E-4FF5-9DD2-81BE2243D0DF}">
      <dgm:prSet/>
      <dgm:spPr/>
      <dgm:t>
        <a:bodyPr/>
        <a:lstStyle/>
        <a:p>
          <a:r>
            <a:rPr lang="en-US" dirty="0"/>
            <a:t>Make logs discoverable</a:t>
          </a:r>
        </a:p>
      </dgm:t>
    </dgm:pt>
    <dgm:pt modelId="{9A3C83D6-D993-4E39-B516-14268B5EF3BD}" type="parTrans" cxnId="{A6BABB0A-623B-400D-A7FC-5371734BAA6D}">
      <dgm:prSet/>
      <dgm:spPr/>
      <dgm:t>
        <a:bodyPr/>
        <a:lstStyle/>
        <a:p>
          <a:endParaRPr lang="en-US"/>
        </a:p>
      </dgm:t>
    </dgm:pt>
    <dgm:pt modelId="{5B80C6DC-7D77-498E-ADC3-890C0680A91A}" type="sibTrans" cxnId="{A6BABB0A-623B-400D-A7FC-5371734BAA6D}">
      <dgm:prSet/>
      <dgm:spPr/>
      <dgm:t>
        <a:bodyPr/>
        <a:lstStyle/>
        <a:p>
          <a:endParaRPr lang="en-US"/>
        </a:p>
      </dgm:t>
    </dgm:pt>
    <dgm:pt modelId="{2D18136B-4674-4008-A08D-491666807D4C}">
      <dgm:prSet/>
      <dgm:spPr/>
      <dgm:t>
        <a:bodyPr/>
        <a:lstStyle/>
        <a:p>
          <a:r>
            <a:rPr lang="en-US" dirty="0"/>
            <a:t>Easier to research problems</a:t>
          </a:r>
        </a:p>
      </dgm:t>
    </dgm:pt>
    <dgm:pt modelId="{06A2322B-A33E-4728-8049-AB2E500F279B}" type="parTrans" cxnId="{52C9EE93-CBAE-4A60-9B77-36FE66214A32}">
      <dgm:prSet/>
      <dgm:spPr/>
      <dgm:t>
        <a:bodyPr/>
        <a:lstStyle/>
        <a:p>
          <a:endParaRPr lang="en-US"/>
        </a:p>
      </dgm:t>
    </dgm:pt>
    <dgm:pt modelId="{8B4C9BAE-10A1-4995-A834-AC77CBB5ED0C}" type="sibTrans" cxnId="{52C9EE93-CBAE-4A60-9B77-36FE66214A32}">
      <dgm:prSet/>
      <dgm:spPr/>
      <dgm:t>
        <a:bodyPr/>
        <a:lstStyle/>
        <a:p>
          <a:endParaRPr lang="en-US"/>
        </a:p>
      </dgm:t>
    </dgm:pt>
    <dgm:pt modelId="{B7CE6478-E6F6-4146-A182-A709348A7627}" type="pres">
      <dgm:prSet presAssocID="{41358DEE-9C55-4772-8908-98942C93C798}" presName="Name0" presStyleCnt="0">
        <dgm:presLayoutVars>
          <dgm:dir/>
          <dgm:resizeHandles val="exact"/>
        </dgm:presLayoutVars>
      </dgm:prSet>
      <dgm:spPr/>
    </dgm:pt>
    <dgm:pt modelId="{D1C11D9F-A95A-4B0F-8E10-7A751771A442}" type="pres">
      <dgm:prSet presAssocID="{3D4DADCB-4C96-4BAD-B4DD-F1D7F03FC069}" presName="node" presStyleLbl="node1" presStyleIdx="0" presStyleCnt="3" custScaleY="126959">
        <dgm:presLayoutVars>
          <dgm:bulletEnabled val="1"/>
        </dgm:presLayoutVars>
      </dgm:prSet>
      <dgm:spPr/>
    </dgm:pt>
    <dgm:pt modelId="{1A06A3CA-7450-42E4-BB9C-E782DCC4074F}" type="pres">
      <dgm:prSet presAssocID="{55A7EEE6-9B17-4654-A3FE-03B4FE2B4878}" presName="sibTrans" presStyleLbl="sibTrans2D1" presStyleIdx="0" presStyleCnt="2"/>
      <dgm:spPr/>
    </dgm:pt>
    <dgm:pt modelId="{2E6E108C-4EEB-4275-8775-D3AC0F34EDAF}" type="pres">
      <dgm:prSet presAssocID="{55A7EEE6-9B17-4654-A3FE-03B4FE2B4878}" presName="connectorText" presStyleLbl="sibTrans2D1" presStyleIdx="0" presStyleCnt="2"/>
      <dgm:spPr/>
    </dgm:pt>
    <dgm:pt modelId="{22AB1F1E-3FBA-476C-A4ED-A77B580A4800}" type="pres">
      <dgm:prSet presAssocID="{5FDECA9A-6A4E-4FF5-9DD2-81BE2243D0DF}" presName="node" presStyleLbl="node1" presStyleIdx="1" presStyleCnt="3" custScaleY="126959">
        <dgm:presLayoutVars>
          <dgm:bulletEnabled val="1"/>
        </dgm:presLayoutVars>
      </dgm:prSet>
      <dgm:spPr/>
    </dgm:pt>
    <dgm:pt modelId="{22CE4379-862C-411C-A531-A9A3E63B00F0}" type="pres">
      <dgm:prSet presAssocID="{5B80C6DC-7D77-498E-ADC3-890C0680A91A}" presName="sibTrans" presStyleLbl="sibTrans2D1" presStyleIdx="1" presStyleCnt="2"/>
      <dgm:spPr/>
    </dgm:pt>
    <dgm:pt modelId="{8FDF7B6A-FAA6-4761-9204-4589C903AF93}" type="pres">
      <dgm:prSet presAssocID="{5B80C6DC-7D77-498E-ADC3-890C0680A91A}" presName="connectorText" presStyleLbl="sibTrans2D1" presStyleIdx="1" presStyleCnt="2"/>
      <dgm:spPr/>
    </dgm:pt>
    <dgm:pt modelId="{91588140-7E9B-4B93-B01F-D1DC6BCECC72}" type="pres">
      <dgm:prSet presAssocID="{2D18136B-4674-4008-A08D-491666807D4C}" presName="node" presStyleLbl="node1" presStyleIdx="2" presStyleCnt="3" custScaleY="126959">
        <dgm:presLayoutVars>
          <dgm:bulletEnabled val="1"/>
        </dgm:presLayoutVars>
      </dgm:prSet>
      <dgm:spPr/>
    </dgm:pt>
  </dgm:ptLst>
  <dgm:cxnLst>
    <dgm:cxn modelId="{A6BABB0A-623B-400D-A7FC-5371734BAA6D}" srcId="{41358DEE-9C55-4772-8908-98942C93C798}" destId="{5FDECA9A-6A4E-4FF5-9DD2-81BE2243D0DF}" srcOrd="1" destOrd="0" parTransId="{9A3C83D6-D993-4E39-B516-14268B5EF3BD}" sibTransId="{5B80C6DC-7D77-498E-ADC3-890C0680A91A}"/>
    <dgm:cxn modelId="{35406914-D4CF-4A43-8B98-D5C8B90CE3C0}" type="presOf" srcId="{41358DEE-9C55-4772-8908-98942C93C798}" destId="{B7CE6478-E6F6-4146-A182-A709348A7627}" srcOrd="0" destOrd="0" presId="urn:microsoft.com/office/officeart/2005/8/layout/process1"/>
    <dgm:cxn modelId="{9A04BC26-8001-4375-9C56-770D2C1D1FE0}" type="presOf" srcId="{5B80C6DC-7D77-498E-ADC3-890C0680A91A}" destId="{22CE4379-862C-411C-A531-A9A3E63B00F0}" srcOrd="0" destOrd="0" presId="urn:microsoft.com/office/officeart/2005/8/layout/process1"/>
    <dgm:cxn modelId="{304B885F-CAC6-4E73-A7AC-70D99969F33E}" srcId="{41358DEE-9C55-4772-8908-98942C93C798}" destId="{3D4DADCB-4C96-4BAD-B4DD-F1D7F03FC069}" srcOrd="0" destOrd="0" parTransId="{1DDEDBF8-ED85-4482-A875-1FB5E7D5E544}" sibTransId="{55A7EEE6-9B17-4654-A3FE-03B4FE2B4878}"/>
    <dgm:cxn modelId="{5DC18E43-E5C1-4D8E-B107-CBBD7BEB4B5C}" type="presOf" srcId="{5FDECA9A-6A4E-4FF5-9DD2-81BE2243D0DF}" destId="{22AB1F1E-3FBA-476C-A4ED-A77B580A4800}" srcOrd="0" destOrd="0" presId="urn:microsoft.com/office/officeart/2005/8/layout/process1"/>
    <dgm:cxn modelId="{924C1C50-D932-4DA8-B169-AC6830FF3FA2}" type="presOf" srcId="{55A7EEE6-9B17-4654-A3FE-03B4FE2B4878}" destId="{2E6E108C-4EEB-4275-8775-D3AC0F34EDAF}" srcOrd="1" destOrd="0" presId="urn:microsoft.com/office/officeart/2005/8/layout/process1"/>
    <dgm:cxn modelId="{FFB6AF71-3E28-45D8-B273-6A4FB7ED5108}" type="presOf" srcId="{5B80C6DC-7D77-498E-ADC3-890C0680A91A}" destId="{8FDF7B6A-FAA6-4761-9204-4589C903AF93}" srcOrd="1" destOrd="0" presId="urn:microsoft.com/office/officeart/2005/8/layout/process1"/>
    <dgm:cxn modelId="{578CF179-5BFE-4305-A21F-ED29A20BA9B1}" type="presOf" srcId="{2D18136B-4674-4008-A08D-491666807D4C}" destId="{91588140-7E9B-4B93-B01F-D1DC6BCECC72}" srcOrd="0" destOrd="0" presId="urn:microsoft.com/office/officeart/2005/8/layout/process1"/>
    <dgm:cxn modelId="{52C9EE93-CBAE-4A60-9B77-36FE66214A32}" srcId="{41358DEE-9C55-4772-8908-98942C93C798}" destId="{2D18136B-4674-4008-A08D-491666807D4C}" srcOrd="2" destOrd="0" parTransId="{06A2322B-A33E-4728-8049-AB2E500F279B}" sibTransId="{8B4C9BAE-10A1-4995-A834-AC77CBB5ED0C}"/>
    <dgm:cxn modelId="{55455DCC-8024-4959-A259-B0A47F4665BF}" type="presOf" srcId="{3D4DADCB-4C96-4BAD-B4DD-F1D7F03FC069}" destId="{D1C11D9F-A95A-4B0F-8E10-7A751771A442}" srcOrd="0" destOrd="0" presId="urn:microsoft.com/office/officeart/2005/8/layout/process1"/>
    <dgm:cxn modelId="{7720F0DB-4CDA-4176-823F-CFE2E43CA9D6}" type="presOf" srcId="{55A7EEE6-9B17-4654-A3FE-03B4FE2B4878}" destId="{1A06A3CA-7450-42E4-BB9C-E782DCC4074F}" srcOrd="0" destOrd="0" presId="urn:microsoft.com/office/officeart/2005/8/layout/process1"/>
    <dgm:cxn modelId="{64F40913-013C-4C07-9A2F-F931EAAFA2F0}" type="presParOf" srcId="{B7CE6478-E6F6-4146-A182-A709348A7627}" destId="{D1C11D9F-A95A-4B0F-8E10-7A751771A442}" srcOrd="0" destOrd="0" presId="urn:microsoft.com/office/officeart/2005/8/layout/process1"/>
    <dgm:cxn modelId="{FED681B2-1B12-4BE1-8F45-DEB0D48A681F}" type="presParOf" srcId="{B7CE6478-E6F6-4146-A182-A709348A7627}" destId="{1A06A3CA-7450-42E4-BB9C-E782DCC4074F}" srcOrd="1" destOrd="0" presId="urn:microsoft.com/office/officeart/2005/8/layout/process1"/>
    <dgm:cxn modelId="{3A09437A-5F73-4EA1-B220-C262B623E99C}" type="presParOf" srcId="{1A06A3CA-7450-42E4-BB9C-E782DCC4074F}" destId="{2E6E108C-4EEB-4275-8775-D3AC0F34EDAF}" srcOrd="0" destOrd="0" presId="urn:microsoft.com/office/officeart/2005/8/layout/process1"/>
    <dgm:cxn modelId="{FC246675-0DEE-41AB-A6FE-883EB71CD436}" type="presParOf" srcId="{B7CE6478-E6F6-4146-A182-A709348A7627}" destId="{22AB1F1E-3FBA-476C-A4ED-A77B580A4800}" srcOrd="2" destOrd="0" presId="urn:microsoft.com/office/officeart/2005/8/layout/process1"/>
    <dgm:cxn modelId="{6166EAEF-EDD4-4011-BF78-ADCBDEDD2E5B}" type="presParOf" srcId="{B7CE6478-E6F6-4146-A182-A709348A7627}" destId="{22CE4379-862C-411C-A531-A9A3E63B00F0}" srcOrd="3" destOrd="0" presId="urn:microsoft.com/office/officeart/2005/8/layout/process1"/>
    <dgm:cxn modelId="{CA87E855-059F-482F-8D15-7B1FBD51774D}" type="presParOf" srcId="{22CE4379-862C-411C-A531-A9A3E63B00F0}" destId="{8FDF7B6A-FAA6-4761-9204-4589C903AF93}" srcOrd="0" destOrd="0" presId="urn:microsoft.com/office/officeart/2005/8/layout/process1"/>
    <dgm:cxn modelId="{747042CA-43C9-4820-A341-3678731D8167}" type="presParOf" srcId="{B7CE6478-E6F6-4146-A182-A709348A7627}" destId="{91588140-7E9B-4B93-B01F-D1DC6BCECC72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1358DEE-9C55-4772-8908-98942C93C798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D4DADCB-4C96-4BAD-B4DD-F1D7F03FC069}">
      <dgm:prSet/>
      <dgm:spPr/>
      <dgm:t>
        <a:bodyPr/>
        <a:lstStyle/>
        <a:p>
          <a:r>
            <a:rPr lang="en-US" dirty="0"/>
            <a:t>Product releases are getting faster</a:t>
          </a:r>
        </a:p>
      </dgm:t>
    </dgm:pt>
    <dgm:pt modelId="{1DDEDBF8-ED85-4482-A875-1FB5E7D5E544}" type="parTrans" cxnId="{304B885F-CAC6-4E73-A7AC-70D99969F33E}">
      <dgm:prSet/>
      <dgm:spPr/>
      <dgm:t>
        <a:bodyPr/>
        <a:lstStyle/>
        <a:p>
          <a:endParaRPr lang="en-US"/>
        </a:p>
      </dgm:t>
    </dgm:pt>
    <dgm:pt modelId="{55A7EEE6-9B17-4654-A3FE-03B4FE2B4878}" type="sibTrans" cxnId="{304B885F-CAC6-4E73-A7AC-70D99969F33E}">
      <dgm:prSet/>
      <dgm:spPr/>
      <dgm:t>
        <a:bodyPr/>
        <a:lstStyle/>
        <a:p>
          <a:endParaRPr lang="en-US"/>
        </a:p>
      </dgm:t>
    </dgm:pt>
    <dgm:pt modelId="{5FDECA9A-6A4E-4FF5-9DD2-81BE2243D0DF}">
      <dgm:prSet/>
      <dgm:spPr/>
      <dgm:t>
        <a:bodyPr/>
        <a:lstStyle/>
        <a:p>
          <a:r>
            <a:rPr lang="en-US" dirty="0"/>
            <a:t>Move faster without having to run</a:t>
          </a:r>
        </a:p>
      </dgm:t>
    </dgm:pt>
    <dgm:pt modelId="{9A3C83D6-D993-4E39-B516-14268B5EF3BD}" type="parTrans" cxnId="{A6BABB0A-623B-400D-A7FC-5371734BAA6D}">
      <dgm:prSet/>
      <dgm:spPr/>
      <dgm:t>
        <a:bodyPr/>
        <a:lstStyle/>
        <a:p>
          <a:endParaRPr lang="en-US"/>
        </a:p>
      </dgm:t>
    </dgm:pt>
    <dgm:pt modelId="{5B80C6DC-7D77-498E-ADC3-890C0680A91A}" type="sibTrans" cxnId="{A6BABB0A-623B-400D-A7FC-5371734BAA6D}">
      <dgm:prSet/>
      <dgm:spPr/>
      <dgm:t>
        <a:bodyPr/>
        <a:lstStyle/>
        <a:p>
          <a:endParaRPr lang="en-US"/>
        </a:p>
      </dgm:t>
    </dgm:pt>
    <dgm:pt modelId="{2D18136B-4674-4008-A08D-491666807D4C}">
      <dgm:prSet/>
      <dgm:spPr/>
      <dgm:t>
        <a:bodyPr/>
        <a:lstStyle/>
        <a:p>
          <a:r>
            <a:rPr lang="en-US" dirty="0"/>
            <a:t>Faster results make happy customers</a:t>
          </a:r>
        </a:p>
      </dgm:t>
    </dgm:pt>
    <dgm:pt modelId="{06A2322B-A33E-4728-8049-AB2E500F279B}" type="parTrans" cxnId="{52C9EE93-CBAE-4A60-9B77-36FE66214A32}">
      <dgm:prSet/>
      <dgm:spPr/>
      <dgm:t>
        <a:bodyPr/>
        <a:lstStyle/>
        <a:p>
          <a:endParaRPr lang="en-US"/>
        </a:p>
      </dgm:t>
    </dgm:pt>
    <dgm:pt modelId="{8B4C9BAE-10A1-4995-A834-AC77CBB5ED0C}" type="sibTrans" cxnId="{52C9EE93-CBAE-4A60-9B77-36FE66214A32}">
      <dgm:prSet/>
      <dgm:spPr/>
      <dgm:t>
        <a:bodyPr/>
        <a:lstStyle/>
        <a:p>
          <a:endParaRPr lang="en-US"/>
        </a:p>
      </dgm:t>
    </dgm:pt>
    <dgm:pt modelId="{B7CE6478-E6F6-4146-A182-A709348A7627}" type="pres">
      <dgm:prSet presAssocID="{41358DEE-9C55-4772-8908-98942C93C798}" presName="Name0" presStyleCnt="0">
        <dgm:presLayoutVars>
          <dgm:dir/>
          <dgm:resizeHandles val="exact"/>
        </dgm:presLayoutVars>
      </dgm:prSet>
      <dgm:spPr/>
    </dgm:pt>
    <dgm:pt modelId="{D1C11D9F-A95A-4B0F-8E10-7A751771A442}" type="pres">
      <dgm:prSet presAssocID="{3D4DADCB-4C96-4BAD-B4DD-F1D7F03FC069}" presName="node" presStyleLbl="node1" presStyleIdx="0" presStyleCnt="3" custScaleY="126959">
        <dgm:presLayoutVars>
          <dgm:bulletEnabled val="1"/>
        </dgm:presLayoutVars>
      </dgm:prSet>
      <dgm:spPr/>
    </dgm:pt>
    <dgm:pt modelId="{1A06A3CA-7450-42E4-BB9C-E782DCC4074F}" type="pres">
      <dgm:prSet presAssocID="{55A7EEE6-9B17-4654-A3FE-03B4FE2B4878}" presName="sibTrans" presStyleLbl="sibTrans2D1" presStyleIdx="0" presStyleCnt="2"/>
      <dgm:spPr/>
    </dgm:pt>
    <dgm:pt modelId="{2E6E108C-4EEB-4275-8775-D3AC0F34EDAF}" type="pres">
      <dgm:prSet presAssocID="{55A7EEE6-9B17-4654-A3FE-03B4FE2B4878}" presName="connectorText" presStyleLbl="sibTrans2D1" presStyleIdx="0" presStyleCnt="2"/>
      <dgm:spPr/>
    </dgm:pt>
    <dgm:pt modelId="{22AB1F1E-3FBA-476C-A4ED-A77B580A4800}" type="pres">
      <dgm:prSet presAssocID="{5FDECA9A-6A4E-4FF5-9DD2-81BE2243D0DF}" presName="node" presStyleLbl="node1" presStyleIdx="1" presStyleCnt="3" custScaleY="126959">
        <dgm:presLayoutVars>
          <dgm:bulletEnabled val="1"/>
        </dgm:presLayoutVars>
      </dgm:prSet>
      <dgm:spPr/>
    </dgm:pt>
    <dgm:pt modelId="{22CE4379-862C-411C-A531-A9A3E63B00F0}" type="pres">
      <dgm:prSet presAssocID="{5B80C6DC-7D77-498E-ADC3-890C0680A91A}" presName="sibTrans" presStyleLbl="sibTrans2D1" presStyleIdx="1" presStyleCnt="2"/>
      <dgm:spPr/>
    </dgm:pt>
    <dgm:pt modelId="{8FDF7B6A-FAA6-4761-9204-4589C903AF93}" type="pres">
      <dgm:prSet presAssocID="{5B80C6DC-7D77-498E-ADC3-890C0680A91A}" presName="connectorText" presStyleLbl="sibTrans2D1" presStyleIdx="1" presStyleCnt="2"/>
      <dgm:spPr/>
    </dgm:pt>
    <dgm:pt modelId="{91588140-7E9B-4B93-B01F-D1DC6BCECC72}" type="pres">
      <dgm:prSet presAssocID="{2D18136B-4674-4008-A08D-491666807D4C}" presName="node" presStyleLbl="node1" presStyleIdx="2" presStyleCnt="3" custScaleY="126959">
        <dgm:presLayoutVars>
          <dgm:bulletEnabled val="1"/>
        </dgm:presLayoutVars>
      </dgm:prSet>
      <dgm:spPr/>
    </dgm:pt>
  </dgm:ptLst>
  <dgm:cxnLst>
    <dgm:cxn modelId="{A6BABB0A-623B-400D-A7FC-5371734BAA6D}" srcId="{41358DEE-9C55-4772-8908-98942C93C798}" destId="{5FDECA9A-6A4E-4FF5-9DD2-81BE2243D0DF}" srcOrd="1" destOrd="0" parTransId="{9A3C83D6-D993-4E39-B516-14268B5EF3BD}" sibTransId="{5B80C6DC-7D77-498E-ADC3-890C0680A91A}"/>
    <dgm:cxn modelId="{35406914-D4CF-4A43-8B98-D5C8B90CE3C0}" type="presOf" srcId="{41358DEE-9C55-4772-8908-98942C93C798}" destId="{B7CE6478-E6F6-4146-A182-A709348A7627}" srcOrd="0" destOrd="0" presId="urn:microsoft.com/office/officeart/2005/8/layout/process1"/>
    <dgm:cxn modelId="{9A04BC26-8001-4375-9C56-770D2C1D1FE0}" type="presOf" srcId="{5B80C6DC-7D77-498E-ADC3-890C0680A91A}" destId="{22CE4379-862C-411C-A531-A9A3E63B00F0}" srcOrd="0" destOrd="0" presId="urn:microsoft.com/office/officeart/2005/8/layout/process1"/>
    <dgm:cxn modelId="{304B885F-CAC6-4E73-A7AC-70D99969F33E}" srcId="{41358DEE-9C55-4772-8908-98942C93C798}" destId="{3D4DADCB-4C96-4BAD-B4DD-F1D7F03FC069}" srcOrd="0" destOrd="0" parTransId="{1DDEDBF8-ED85-4482-A875-1FB5E7D5E544}" sibTransId="{55A7EEE6-9B17-4654-A3FE-03B4FE2B4878}"/>
    <dgm:cxn modelId="{5DC18E43-E5C1-4D8E-B107-CBBD7BEB4B5C}" type="presOf" srcId="{5FDECA9A-6A4E-4FF5-9DD2-81BE2243D0DF}" destId="{22AB1F1E-3FBA-476C-A4ED-A77B580A4800}" srcOrd="0" destOrd="0" presId="urn:microsoft.com/office/officeart/2005/8/layout/process1"/>
    <dgm:cxn modelId="{924C1C50-D932-4DA8-B169-AC6830FF3FA2}" type="presOf" srcId="{55A7EEE6-9B17-4654-A3FE-03B4FE2B4878}" destId="{2E6E108C-4EEB-4275-8775-D3AC0F34EDAF}" srcOrd="1" destOrd="0" presId="urn:microsoft.com/office/officeart/2005/8/layout/process1"/>
    <dgm:cxn modelId="{FFB6AF71-3E28-45D8-B273-6A4FB7ED5108}" type="presOf" srcId="{5B80C6DC-7D77-498E-ADC3-890C0680A91A}" destId="{8FDF7B6A-FAA6-4761-9204-4589C903AF93}" srcOrd="1" destOrd="0" presId="urn:microsoft.com/office/officeart/2005/8/layout/process1"/>
    <dgm:cxn modelId="{578CF179-5BFE-4305-A21F-ED29A20BA9B1}" type="presOf" srcId="{2D18136B-4674-4008-A08D-491666807D4C}" destId="{91588140-7E9B-4B93-B01F-D1DC6BCECC72}" srcOrd="0" destOrd="0" presId="urn:microsoft.com/office/officeart/2005/8/layout/process1"/>
    <dgm:cxn modelId="{52C9EE93-CBAE-4A60-9B77-36FE66214A32}" srcId="{41358DEE-9C55-4772-8908-98942C93C798}" destId="{2D18136B-4674-4008-A08D-491666807D4C}" srcOrd="2" destOrd="0" parTransId="{06A2322B-A33E-4728-8049-AB2E500F279B}" sibTransId="{8B4C9BAE-10A1-4995-A834-AC77CBB5ED0C}"/>
    <dgm:cxn modelId="{55455DCC-8024-4959-A259-B0A47F4665BF}" type="presOf" srcId="{3D4DADCB-4C96-4BAD-B4DD-F1D7F03FC069}" destId="{D1C11D9F-A95A-4B0F-8E10-7A751771A442}" srcOrd="0" destOrd="0" presId="urn:microsoft.com/office/officeart/2005/8/layout/process1"/>
    <dgm:cxn modelId="{7720F0DB-4CDA-4176-823F-CFE2E43CA9D6}" type="presOf" srcId="{55A7EEE6-9B17-4654-A3FE-03B4FE2B4878}" destId="{1A06A3CA-7450-42E4-BB9C-E782DCC4074F}" srcOrd="0" destOrd="0" presId="urn:microsoft.com/office/officeart/2005/8/layout/process1"/>
    <dgm:cxn modelId="{64F40913-013C-4C07-9A2F-F931EAAFA2F0}" type="presParOf" srcId="{B7CE6478-E6F6-4146-A182-A709348A7627}" destId="{D1C11D9F-A95A-4B0F-8E10-7A751771A442}" srcOrd="0" destOrd="0" presId="urn:microsoft.com/office/officeart/2005/8/layout/process1"/>
    <dgm:cxn modelId="{FED681B2-1B12-4BE1-8F45-DEB0D48A681F}" type="presParOf" srcId="{B7CE6478-E6F6-4146-A182-A709348A7627}" destId="{1A06A3CA-7450-42E4-BB9C-E782DCC4074F}" srcOrd="1" destOrd="0" presId="urn:microsoft.com/office/officeart/2005/8/layout/process1"/>
    <dgm:cxn modelId="{3A09437A-5F73-4EA1-B220-C262B623E99C}" type="presParOf" srcId="{1A06A3CA-7450-42E4-BB9C-E782DCC4074F}" destId="{2E6E108C-4EEB-4275-8775-D3AC0F34EDAF}" srcOrd="0" destOrd="0" presId="urn:microsoft.com/office/officeart/2005/8/layout/process1"/>
    <dgm:cxn modelId="{FC246675-0DEE-41AB-A6FE-883EB71CD436}" type="presParOf" srcId="{B7CE6478-E6F6-4146-A182-A709348A7627}" destId="{22AB1F1E-3FBA-476C-A4ED-A77B580A4800}" srcOrd="2" destOrd="0" presId="urn:microsoft.com/office/officeart/2005/8/layout/process1"/>
    <dgm:cxn modelId="{6166EAEF-EDD4-4011-BF78-ADCBDEDD2E5B}" type="presParOf" srcId="{B7CE6478-E6F6-4146-A182-A709348A7627}" destId="{22CE4379-862C-411C-A531-A9A3E63B00F0}" srcOrd="3" destOrd="0" presId="urn:microsoft.com/office/officeart/2005/8/layout/process1"/>
    <dgm:cxn modelId="{CA87E855-059F-482F-8D15-7B1FBD51774D}" type="presParOf" srcId="{22CE4379-862C-411C-A531-A9A3E63B00F0}" destId="{8FDF7B6A-FAA6-4761-9204-4589C903AF93}" srcOrd="0" destOrd="0" presId="urn:microsoft.com/office/officeart/2005/8/layout/process1"/>
    <dgm:cxn modelId="{747042CA-43C9-4820-A341-3678731D8167}" type="presParOf" srcId="{B7CE6478-E6F6-4146-A182-A709348A7627}" destId="{91588140-7E9B-4B93-B01F-D1DC6BCECC72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41358DEE-9C55-4772-8908-98942C93C798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D4DADCB-4C96-4BAD-B4DD-F1D7F03FC069}">
      <dgm:prSet/>
      <dgm:spPr/>
      <dgm:t>
        <a:bodyPr/>
        <a:lstStyle/>
        <a:p>
          <a:r>
            <a:rPr lang="en-US" dirty="0"/>
            <a:t>Easier to </a:t>
          </a:r>
          <a:r>
            <a:rPr lang="en-US" b="1" dirty="0">
              <a:solidFill>
                <a:schemeClr val="accent4"/>
              </a:solidFill>
            </a:rPr>
            <a:t>identify</a:t>
          </a:r>
          <a:r>
            <a:rPr lang="en-US" dirty="0"/>
            <a:t> problems</a:t>
          </a:r>
        </a:p>
      </dgm:t>
    </dgm:pt>
    <dgm:pt modelId="{1DDEDBF8-ED85-4482-A875-1FB5E7D5E544}" type="parTrans" cxnId="{304B885F-CAC6-4E73-A7AC-70D99969F33E}">
      <dgm:prSet/>
      <dgm:spPr/>
      <dgm:t>
        <a:bodyPr/>
        <a:lstStyle/>
        <a:p>
          <a:endParaRPr lang="en-US"/>
        </a:p>
      </dgm:t>
    </dgm:pt>
    <dgm:pt modelId="{55A7EEE6-9B17-4654-A3FE-03B4FE2B4878}" type="sibTrans" cxnId="{304B885F-CAC6-4E73-A7AC-70D99969F33E}">
      <dgm:prSet/>
      <dgm:spPr/>
      <dgm:t>
        <a:bodyPr/>
        <a:lstStyle/>
        <a:p>
          <a:endParaRPr lang="en-US"/>
        </a:p>
      </dgm:t>
    </dgm:pt>
    <dgm:pt modelId="{5FDECA9A-6A4E-4FF5-9DD2-81BE2243D0DF}">
      <dgm:prSet/>
      <dgm:spPr/>
      <dgm:t>
        <a:bodyPr/>
        <a:lstStyle/>
        <a:p>
          <a:r>
            <a:rPr lang="en-US" dirty="0"/>
            <a:t>Easier to </a:t>
          </a:r>
          <a:r>
            <a:rPr lang="en-US" b="1" dirty="0">
              <a:solidFill>
                <a:schemeClr val="accent4"/>
              </a:solidFill>
            </a:rPr>
            <a:t>predict</a:t>
          </a:r>
          <a:r>
            <a:rPr lang="en-US" dirty="0"/>
            <a:t> problems</a:t>
          </a:r>
        </a:p>
      </dgm:t>
    </dgm:pt>
    <dgm:pt modelId="{9A3C83D6-D993-4E39-B516-14268B5EF3BD}" type="parTrans" cxnId="{A6BABB0A-623B-400D-A7FC-5371734BAA6D}">
      <dgm:prSet/>
      <dgm:spPr/>
      <dgm:t>
        <a:bodyPr/>
        <a:lstStyle/>
        <a:p>
          <a:endParaRPr lang="en-US"/>
        </a:p>
      </dgm:t>
    </dgm:pt>
    <dgm:pt modelId="{5B80C6DC-7D77-498E-ADC3-890C0680A91A}" type="sibTrans" cxnId="{A6BABB0A-623B-400D-A7FC-5371734BAA6D}">
      <dgm:prSet/>
      <dgm:spPr/>
      <dgm:t>
        <a:bodyPr/>
        <a:lstStyle/>
        <a:p>
          <a:endParaRPr lang="en-US"/>
        </a:p>
      </dgm:t>
    </dgm:pt>
    <dgm:pt modelId="{2D18136B-4674-4008-A08D-491666807D4C}">
      <dgm:prSet/>
      <dgm:spPr/>
      <dgm:t>
        <a:bodyPr/>
        <a:lstStyle/>
        <a:p>
          <a:r>
            <a:rPr lang="en-US" dirty="0"/>
            <a:t>Easier to </a:t>
          </a:r>
          <a:br>
            <a:rPr lang="en-US" dirty="0"/>
          </a:br>
          <a:r>
            <a:rPr lang="en-US" b="1" dirty="0">
              <a:solidFill>
                <a:schemeClr val="accent4"/>
              </a:solidFill>
            </a:rPr>
            <a:t>prevent</a:t>
          </a:r>
          <a:r>
            <a:rPr lang="en-US" dirty="0"/>
            <a:t> </a:t>
          </a:r>
          <a:br>
            <a:rPr lang="en-US" dirty="0"/>
          </a:br>
          <a:r>
            <a:rPr lang="en-US" dirty="0"/>
            <a:t>problems</a:t>
          </a:r>
        </a:p>
      </dgm:t>
    </dgm:pt>
    <dgm:pt modelId="{06A2322B-A33E-4728-8049-AB2E500F279B}" type="parTrans" cxnId="{52C9EE93-CBAE-4A60-9B77-36FE66214A32}">
      <dgm:prSet/>
      <dgm:spPr/>
      <dgm:t>
        <a:bodyPr/>
        <a:lstStyle/>
        <a:p>
          <a:endParaRPr lang="en-US"/>
        </a:p>
      </dgm:t>
    </dgm:pt>
    <dgm:pt modelId="{8B4C9BAE-10A1-4995-A834-AC77CBB5ED0C}" type="sibTrans" cxnId="{52C9EE93-CBAE-4A60-9B77-36FE66214A32}">
      <dgm:prSet/>
      <dgm:spPr/>
      <dgm:t>
        <a:bodyPr/>
        <a:lstStyle/>
        <a:p>
          <a:endParaRPr lang="en-US"/>
        </a:p>
      </dgm:t>
    </dgm:pt>
    <dgm:pt modelId="{B7CE6478-E6F6-4146-A182-A709348A7627}" type="pres">
      <dgm:prSet presAssocID="{41358DEE-9C55-4772-8908-98942C93C798}" presName="Name0" presStyleCnt="0">
        <dgm:presLayoutVars>
          <dgm:dir/>
          <dgm:resizeHandles val="exact"/>
        </dgm:presLayoutVars>
      </dgm:prSet>
      <dgm:spPr/>
    </dgm:pt>
    <dgm:pt modelId="{D1C11D9F-A95A-4B0F-8E10-7A751771A442}" type="pres">
      <dgm:prSet presAssocID="{3D4DADCB-4C96-4BAD-B4DD-F1D7F03FC069}" presName="node" presStyleLbl="node1" presStyleIdx="0" presStyleCnt="3" custScaleY="126959">
        <dgm:presLayoutVars>
          <dgm:bulletEnabled val="1"/>
        </dgm:presLayoutVars>
      </dgm:prSet>
      <dgm:spPr/>
    </dgm:pt>
    <dgm:pt modelId="{1A06A3CA-7450-42E4-BB9C-E782DCC4074F}" type="pres">
      <dgm:prSet presAssocID="{55A7EEE6-9B17-4654-A3FE-03B4FE2B4878}" presName="sibTrans" presStyleLbl="sibTrans2D1" presStyleIdx="0" presStyleCnt="2"/>
      <dgm:spPr/>
    </dgm:pt>
    <dgm:pt modelId="{2E6E108C-4EEB-4275-8775-D3AC0F34EDAF}" type="pres">
      <dgm:prSet presAssocID="{55A7EEE6-9B17-4654-A3FE-03B4FE2B4878}" presName="connectorText" presStyleLbl="sibTrans2D1" presStyleIdx="0" presStyleCnt="2"/>
      <dgm:spPr/>
    </dgm:pt>
    <dgm:pt modelId="{22AB1F1E-3FBA-476C-A4ED-A77B580A4800}" type="pres">
      <dgm:prSet presAssocID="{5FDECA9A-6A4E-4FF5-9DD2-81BE2243D0DF}" presName="node" presStyleLbl="node1" presStyleIdx="1" presStyleCnt="3" custScaleY="126959">
        <dgm:presLayoutVars>
          <dgm:bulletEnabled val="1"/>
        </dgm:presLayoutVars>
      </dgm:prSet>
      <dgm:spPr/>
    </dgm:pt>
    <dgm:pt modelId="{22CE4379-862C-411C-A531-A9A3E63B00F0}" type="pres">
      <dgm:prSet presAssocID="{5B80C6DC-7D77-498E-ADC3-890C0680A91A}" presName="sibTrans" presStyleLbl="sibTrans2D1" presStyleIdx="1" presStyleCnt="2"/>
      <dgm:spPr/>
    </dgm:pt>
    <dgm:pt modelId="{8FDF7B6A-FAA6-4761-9204-4589C903AF93}" type="pres">
      <dgm:prSet presAssocID="{5B80C6DC-7D77-498E-ADC3-890C0680A91A}" presName="connectorText" presStyleLbl="sibTrans2D1" presStyleIdx="1" presStyleCnt="2"/>
      <dgm:spPr/>
    </dgm:pt>
    <dgm:pt modelId="{91588140-7E9B-4B93-B01F-D1DC6BCECC72}" type="pres">
      <dgm:prSet presAssocID="{2D18136B-4674-4008-A08D-491666807D4C}" presName="node" presStyleLbl="node1" presStyleIdx="2" presStyleCnt="3" custScaleY="126959">
        <dgm:presLayoutVars>
          <dgm:bulletEnabled val="1"/>
        </dgm:presLayoutVars>
      </dgm:prSet>
      <dgm:spPr/>
    </dgm:pt>
  </dgm:ptLst>
  <dgm:cxnLst>
    <dgm:cxn modelId="{A6BABB0A-623B-400D-A7FC-5371734BAA6D}" srcId="{41358DEE-9C55-4772-8908-98942C93C798}" destId="{5FDECA9A-6A4E-4FF5-9DD2-81BE2243D0DF}" srcOrd="1" destOrd="0" parTransId="{9A3C83D6-D993-4E39-B516-14268B5EF3BD}" sibTransId="{5B80C6DC-7D77-498E-ADC3-890C0680A91A}"/>
    <dgm:cxn modelId="{35406914-D4CF-4A43-8B98-D5C8B90CE3C0}" type="presOf" srcId="{41358DEE-9C55-4772-8908-98942C93C798}" destId="{B7CE6478-E6F6-4146-A182-A709348A7627}" srcOrd="0" destOrd="0" presId="urn:microsoft.com/office/officeart/2005/8/layout/process1"/>
    <dgm:cxn modelId="{9A04BC26-8001-4375-9C56-770D2C1D1FE0}" type="presOf" srcId="{5B80C6DC-7D77-498E-ADC3-890C0680A91A}" destId="{22CE4379-862C-411C-A531-A9A3E63B00F0}" srcOrd="0" destOrd="0" presId="urn:microsoft.com/office/officeart/2005/8/layout/process1"/>
    <dgm:cxn modelId="{304B885F-CAC6-4E73-A7AC-70D99969F33E}" srcId="{41358DEE-9C55-4772-8908-98942C93C798}" destId="{3D4DADCB-4C96-4BAD-B4DD-F1D7F03FC069}" srcOrd="0" destOrd="0" parTransId="{1DDEDBF8-ED85-4482-A875-1FB5E7D5E544}" sibTransId="{55A7EEE6-9B17-4654-A3FE-03B4FE2B4878}"/>
    <dgm:cxn modelId="{5DC18E43-E5C1-4D8E-B107-CBBD7BEB4B5C}" type="presOf" srcId="{5FDECA9A-6A4E-4FF5-9DD2-81BE2243D0DF}" destId="{22AB1F1E-3FBA-476C-A4ED-A77B580A4800}" srcOrd="0" destOrd="0" presId="urn:microsoft.com/office/officeart/2005/8/layout/process1"/>
    <dgm:cxn modelId="{924C1C50-D932-4DA8-B169-AC6830FF3FA2}" type="presOf" srcId="{55A7EEE6-9B17-4654-A3FE-03B4FE2B4878}" destId="{2E6E108C-4EEB-4275-8775-D3AC0F34EDAF}" srcOrd="1" destOrd="0" presId="urn:microsoft.com/office/officeart/2005/8/layout/process1"/>
    <dgm:cxn modelId="{FFB6AF71-3E28-45D8-B273-6A4FB7ED5108}" type="presOf" srcId="{5B80C6DC-7D77-498E-ADC3-890C0680A91A}" destId="{8FDF7B6A-FAA6-4761-9204-4589C903AF93}" srcOrd="1" destOrd="0" presId="urn:microsoft.com/office/officeart/2005/8/layout/process1"/>
    <dgm:cxn modelId="{578CF179-5BFE-4305-A21F-ED29A20BA9B1}" type="presOf" srcId="{2D18136B-4674-4008-A08D-491666807D4C}" destId="{91588140-7E9B-4B93-B01F-D1DC6BCECC72}" srcOrd="0" destOrd="0" presId="urn:microsoft.com/office/officeart/2005/8/layout/process1"/>
    <dgm:cxn modelId="{52C9EE93-CBAE-4A60-9B77-36FE66214A32}" srcId="{41358DEE-9C55-4772-8908-98942C93C798}" destId="{2D18136B-4674-4008-A08D-491666807D4C}" srcOrd="2" destOrd="0" parTransId="{06A2322B-A33E-4728-8049-AB2E500F279B}" sibTransId="{8B4C9BAE-10A1-4995-A834-AC77CBB5ED0C}"/>
    <dgm:cxn modelId="{55455DCC-8024-4959-A259-B0A47F4665BF}" type="presOf" srcId="{3D4DADCB-4C96-4BAD-B4DD-F1D7F03FC069}" destId="{D1C11D9F-A95A-4B0F-8E10-7A751771A442}" srcOrd="0" destOrd="0" presId="urn:microsoft.com/office/officeart/2005/8/layout/process1"/>
    <dgm:cxn modelId="{7720F0DB-4CDA-4176-823F-CFE2E43CA9D6}" type="presOf" srcId="{55A7EEE6-9B17-4654-A3FE-03B4FE2B4878}" destId="{1A06A3CA-7450-42E4-BB9C-E782DCC4074F}" srcOrd="0" destOrd="0" presId="urn:microsoft.com/office/officeart/2005/8/layout/process1"/>
    <dgm:cxn modelId="{64F40913-013C-4C07-9A2F-F931EAAFA2F0}" type="presParOf" srcId="{B7CE6478-E6F6-4146-A182-A709348A7627}" destId="{D1C11D9F-A95A-4B0F-8E10-7A751771A442}" srcOrd="0" destOrd="0" presId="urn:microsoft.com/office/officeart/2005/8/layout/process1"/>
    <dgm:cxn modelId="{FED681B2-1B12-4BE1-8F45-DEB0D48A681F}" type="presParOf" srcId="{B7CE6478-E6F6-4146-A182-A709348A7627}" destId="{1A06A3CA-7450-42E4-BB9C-E782DCC4074F}" srcOrd="1" destOrd="0" presId="urn:microsoft.com/office/officeart/2005/8/layout/process1"/>
    <dgm:cxn modelId="{3A09437A-5F73-4EA1-B220-C262B623E99C}" type="presParOf" srcId="{1A06A3CA-7450-42E4-BB9C-E782DCC4074F}" destId="{2E6E108C-4EEB-4275-8775-D3AC0F34EDAF}" srcOrd="0" destOrd="0" presId="urn:microsoft.com/office/officeart/2005/8/layout/process1"/>
    <dgm:cxn modelId="{FC246675-0DEE-41AB-A6FE-883EB71CD436}" type="presParOf" srcId="{B7CE6478-E6F6-4146-A182-A709348A7627}" destId="{22AB1F1E-3FBA-476C-A4ED-A77B580A4800}" srcOrd="2" destOrd="0" presId="urn:microsoft.com/office/officeart/2005/8/layout/process1"/>
    <dgm:cxn modelId="{6166EAEF-EDD4-4011-BF78-ADCBDEDD2E5B}" type="presParOf" srcId="{B7CE6478-E6F6-4146-A182-A709348A7627}" destId="{22CE4379-862C-411C-A531-A9A3E63B00F0}" srcOrd="3" destOrd="0" presId="urn:microsoft.com/office/officeart/2005/8/layout/process1"/>
    <dgm:cxn modelId="{CA87E855-059F-482F-8D15-7B1FBD51774D}" type="presParOf" srcId="{22CE4379-862C-411C-A531-A9A3E63B00F0}" destId="{8FDF7B6A-FAA6-4761-9204-4589C903AF93}" srcOrd="0" destOrd="0" presId="urn:microsoft.com/office/officeart/2005/8/layout/process1"/>
    <dgm:cxn modelId="{747042CA-43C9-4820-A341-3678731D8167}" type="presParOf" srcId="{B7CE6478-E6F6-4146-A182-A709348A7627}" destId="{91588140-7E9B-4B93-B01F-D1DC6BCECC72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C11D9F-A95A-4B0F-8E10-7A751771A442}">
      <dsp:nvSpPr>
        <dsp:cNvPr id="0" name=""/>
        <dsp:cNvSpPr/>
      </dsp:nvSpPr>
      <dsp:spPr>
        <a:xfrm>
          <a:off x="9554" y="1087716"/>
          <a:ext cx="2855813" cy="219336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/>
            <a:t>Do more faster</a:t>
          </a:r>
        </a:p>
      </dsp:txBody>
      <dsp:txXfrm>
        <a:off x="73796" y="1151958"/>
        <a:ext cx="2727329" cy="2064883"/>
      </dsp:txXfrm>
    </dsp:sp>
    <dsp:sp modelId="{1A06A3CA-7450-42E4-BB9C-E782DCC4074F}">
      <dsp:nvSpPr>
        <dsp:cNvPr id="0" name=""/>
        <dsp:cNvSpPr/>
      </dsp:nvSpPr>
      <dsp:spPr>
        <a:xfrm>
          <a:off x="3150949" y="1830279"/>
          <a:ext cx="605432" cy="70824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/>
        </a:p>
      </dsp:txBody>
      <dsp:txXfrm>
        <a:off x="3150949" y="1971927"/>
        <a:ext cx="423802" cy="424945"/>
      </dsp:txXfrm>
    </dsp:sp>
    <dsp:sp modelId="{22AB1F1E-3FBA-476C-A4ED-A77B580A4800}">
      <dsp:nvSpPr>
        <dsp:cNvPr id="0" name=""/>
        <dsp:cNvSpPr/>
      </dsp:nvSpPr>
      <dsp:spPr>
        <a:xfrm>
          <a:off x="4007693" y="1087716"/>
          <a:ext cx="2855813" cy="219336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/>
            <a:t>Less time on routine tasks</a:t>
          </a:r>
        </a:p>
      </dsp:txBody>
      <dsp:txXfrm>
        <a:off x="4071935" y="1151958"/>
        <a:ext cx="2727329" cy="2064883"/>
      </dsp:txXfrm>
    </dsp:sp>
    <dsp:sp modelId="{22CE4379-862C-411C-A531-A9A3E63B00F0}">
      <dsp:nvSpPr>
        <dsp:cNvPr id="0" name=""/>
        <dsp:cNvSpPr/>
      </dsp:nvSpPr>
      <dsp:spPr>
        <a:xfrm>
          <a:off x="7149087" y="1830279"/>
          <a:ext cx="605432" cy="70824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/>
        </a:p>
      </dsp:txBody>
      <dsp:txXfrm>
        <a:off x="7149087" y="1971927"/>
        <a:ext cx="423802" cy="424945"/>
      </dsp:txXfrm>
    </dsp:sp>
    <dsp:sp modelId="{91588140-7E9B-4B93-B01F-D1DC6BCECC72}">
      <dsp:nvSpPr>
        <dsp:cNvPr id="0" name=""/>
        <dsp:cNvSpPr/>
      </dsp:nvSpPr>
      <dsp:spPr>
        <a:xfrm>
          <a:off x="8005831" y="1087716"/>
          <a:ext cx="2855813" cy="219336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/>
            <a:t>More time on unique tasks</a:t>
          </a:r>
        </a:p>
      </dsp:txBody>
      <dsp:txXfrm>
        <a:off x="8070073" y="1151958"/>
        <a:ext cx="2727329" cy="206488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C11D9F-A95A-4B0F-8E10-7A751771A442}">
      <dsp:nvSpPr>
        <dsp:cNvPr id="0" name=""/>
        <dsp:cNvSpPr/>
      </dsp:nvSpPr>
      <dsp:spPr>
        <a:xfrm>
          <a:off x="9554" y="1096686"/>
          <a:ext cx="2855813" cy="217542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Save on labor costs</a:t>
          </a:r>
        </a:p>
      </dsp:txBody>
      <dsp:txXfrm>
        <a:off x="73270" y="1160402"/>
        <a:ext cx="2728381" cy="2047995"/>
      </dsp:txXfrm>
    </dsp:sp>
    <dsp:sp modelId="{1A06A3CA-7450-42E4-BB9C-E782DCC4074F}">
      <dsp:nvSpPr>
        <dsp:cNvPr id="0" name=""/>
        <dsp:cNvSpPr/>
      </dsp:nvSpPr>
      <dsp:spPr>
        <a:xfrm>
          <a:off x="3150949" y="1830279"/>
          <a:ext cx="605432" cy="70824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500" kern="1200"/>
        </a:p>
      </dsp:txBody>
      <dsp:txXfrm>
        <a:off x="3150949" y="1971927"/>
        <a:ext cx="423802" cy="424945"/>
      </dsp:txXfrm>
    </dsp:sp>
    <dsp:sp modelId="{22AB1F1E-3FBA-476C-A4ED-A77B580A4800}">
      <dsp:nvSpPr>
        <dsp:cNvPr id="0" name=""/>
        <dsp:cNvSpPr/>
      </dsp:nvSpPr>
      <dsp:spPr>
        <a:xfrm>
          <a:off x="4007693" y="1096686"/>
          <a:ext cx="2855813" cy="217542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Mitigate labor shortages</a:t>
          </a:r>
        </a:p>
      </dsp:txBody>
      <dsp:txXfrm>
        <a:off x="4071409" y="1160402"/>
        <a:ext cx="2728381" cy="2047995"/>
      </dsp:txXfrm>
    </dsp:sp>
    <dsp:sp modelId="{22CE4379-862C-411C-A531-A9A3E63B00F0}">
      <dsp:nvSpPr>
        <dsp:cNvPr id="0" name=""/>
        <dsp:cNvSpPr/>
      </dsp:nvSpPr>
      <dsp:spPr>
        <a:xfrm>
          <a:off x="7149087" y="1830279"/>
          <a:ext cx="605432" cy="70824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500" kern="1200"/>
        </a:p>
      </dsp:txBody>
      <dsp:txXfrm>
        <a:off x="7149087" y="1971927"/>
        <a:ext cx="423802" cy="424945"/>
      </dsp:txXfrm>
    </dsp:sp>
    <dsp:sp modelId="{91588140-7E9B-4B93-B01F-D1DC6BCECC72}">
      <dsp:nvSpPr>
        <dsp:cNvPr id="0" name=""/>
        <dsp:cNvSpPr/>
      </dsp:nvSpPr>
      <dsp:spPr>
        <a:xfrm>
          <a:off x="8005831" y="1096686"/>
          <a:ext cx="2855813" cy="217542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Increase your value to your employer</a:t>
          </a:r>
        </a:p>
      </dsp:txBody>
      <dsp:txXfrm>
        <a:off x="8069547" y="1160402"/>
        <a:ext cx="2728381" cy="204799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C11D9F-A95A-4B0F-8E10-7A751771A442}">
      <dsp:nvSpPr>
        <dsp:cNvPr id="0" name=""/>
        <dsp:cNvSpPr/>
      </dsp:nvSpPr>
      <dsp:spPr>
        <a:xfrm>
          <a:off x="9554" y="1096686"/>
          <a:ext cx="2855813" cy="217542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Humans make mistakes</a:t>
          </a:r>
        </a:p>
      </dsp:txBody>
      <dsp:txXfrm>
        <a:off x="73270" y="1160402"/>
        <a:ext cx="2728381" cy="2047995"/>
      </dsp:txXfrm>
    </dsp:sp>
    <dsp:sp modelId="{1A06A3CA-7450-42E4-BB9C-E782DCC4074F}">
      <dsp:nvSpPr>
        <dsp:cNvPr id="0" name=""/>
        <dsp:cNvSpPr/>
      </dsp:nvSpPr>
      <dsp:spPr>
        <a:xfrm>
          <a:off x="3150949" y="1830279"/>
          <a:ext cx="605432" cy="70824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3150949" y="1971927"/>
        <a:ext cx="423802" cy="424945"/>
      </dsp:txXfrm>
    </dsp:sp>
    <dsp:sp modelId="{22AB1F1E-3FBA-476C-A4ED-A77B580A4800}">
      <dsp:nvSpPr>
        <dsp:cNvPr id="0" name=""/>
        <dsp:cNvSpPr/>
      </dsp:nvSpPr>
      <dsp:spPr>
        <a:xfrm>
          <a:off x="4007693" y="1096686"/>
          <a:ext cx="2855813" cy="217542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Automation makes the same mistake repeatedly</a:t>
          </a:r>
        </a:p>
      </dsp:txBody>
      <dsp:txXfrm>
        <a:off x="4071409" y="1160402"/>
        <a:ext cx="2728381" cy="2047995"/>
      </dsp:txXfrm>
    </dsp:sp>
    <dsp:sp modelId="{22CE4379-862C-411C-A531-A9A3E63B00F0}">
      <dsp:nvSpPr>
        <dsp:cNvPr id="0" name=""/>
        <dsp:cNvSpPr/>
      </dsp:nvSpPr>
      <dsp:spPr>
        <a:xfrm>
          <a:off x="7149087" y="1830279"/>
          <a:ext cx="605432" cy="70824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7149087" y="1971927"/>
        <a:ext cx="423802" cy="424945"/>
      </dsp:txXfrm>
    </dsp:sp>
    <dsp:sp modelId="{91588140-7E9B-4B93-B01F-D1DC6BCECC72}">
      <dsp:nvSpPr>
        <dsp:cNvPr id="0" name=""/>
        <dsp:cNvSpPr/>
      </dsp:nvSpPr>
      <dsp:spPr>
        <a:xfrm>
          <a:off x="8005831" y="1096686"/>
          <a:ext cx="2855813" cy="217542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Fixing automation fixes the error </a:t>
          </a:r>
          <a:r>
            <a:rPr lang="en-US" sz="2800" i="1" kern="1200" dirty="0"/>
            <a:t>forever*</a:t>
          </a:r>
          <a:endParaRPr lang="en-US" sz="2800" kern="1200" dirty="0"/>
        </a:p>
      </dsp:txBody>
      <dsp:txXfrm>
        <a:off x="8069547" y="1160402"/>
        <a:ext cx="2728381" cy="204799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C11D9F-A95A-4B0F-8E10-7A751771A442}">
      <dsp:nvSpPr>
        <dsp:cNvPr id="0" name=""/>
        <dsp:cNvSpPr/>
      </dsp:nvSpPr>
      <dsp:spPr>
        <a:xfrm>
          <a:off x="9554" y="1096686"/>
          <a:ext cx="2855813" cy="217542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Generate detailed logging</a:t>
          </a:r>
        </a:p>
      </dsp:txBody>
      <dsp:txXfrm>
        <a:off x="73270" y="1160402"/>
        <a:ext cx="2728381" cy="2047995"/>
      </dsp:txXfrm>
    </dsp:sp>
    <dsp:sp modelId="{1A06A3CA-7450-42E4-BB9C-E782DCC4074F}">
      <dsp:nvSpPr>
        <dsp:cNvPr id="0" name=""/>
        <dsp:cNvSpPr/>
      </dsp:nvSpPr>
      <dsp:spPr>
        <a:xfrm>
          <a:off x="3150949" y="1830279"/>
          <a:ext cx="605432" cy="70824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/>
        </a:p>
      </dsp:txBody>
      <dsp:txXfrm>
        <a:off x="3150949" y="1971927"/>
        <a:ext cx="423802" cy="424945"/>
      </dsp:txXfrm>
    </dsp:sp>
    <dsp:sp modelId="{22AB1F1E-3FBA-476C-A4ED-A77B580A4800}">
      <dsp:nvSpPr>
        <dsp:cNvPr id="0" name=""/>
        <dsp:cNvSpPr/>
      </dsp:nvSpPr>
      <dsp:spPr>
        <a:xfrm>
          <a:off x="4007693" y="1096686"/>
          <a:ext cx="2855813" cy="217542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Make logs discoverable</a:t>
          </a:r>
        </a:p>
      </dsp:txBody>
      <dsp:txXfrm>
        <a:off x="4071409" y="1160402"/>
        <a:ext cx="2728381" cy="2047995"/>
      </dsp:txXfrm>
    </dsp:sp>
    <dsp:sp modelId="{22CE4379-862C-411C-A531-A9A3E63B00F0}">
      <dsp:nvSpPr>
        <dsp:cNvPr id="0" name=""/>
        <dsp:cNvSpPr/>
      </dsp:nvSpPr>
      <dsp:spPr>
        <a:xfrm>
          <a:off x="7149087" y="1830279"/>
          <a:ext cx="605432" cy="70824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/>
        </a:p>
      </dsp:txBody>
      <dsp:txXfrm>
        <a:off x="7149087" y="1971927"/>
        <a:ext cx="423802" cy="424945"/>
      </dsp:txXfrm>
    </dsp:sp>
    <dsp:sp modelId="{91588140-7E9B-4B93-B01F-D1DC6BCECC72}">
      <dsp:nvSpPr>
        <dsp:cNvPr id="0" name=""/>
        <dsp:cNvSpPr/>
      </dsp:nvSpPr>
      <dsp:spPr>
        <a:xfrm>
          <a:off x="8005831" y="1096686"/>
          <a:ext cx="2855813" cy="217542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Easier to research problems</a:t>
          </a:r>
        </a:p>
      </dsp:txBody>
      <dsp:txXfrm>
        <a:off x="8069547" y="1160402"/>
        <a:ext cx="2728381" cy="204799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C11D9F-A95A-4B0F-8E10-7A751771A442}">
      <dsp:nvSpPr>
        <dsp:cNvPr id="0" name=""/>
        <dsp:cNvSpPr/>
      </dsp:nvSpPr>
      <dsp:spPr>
        <a:xfrm>
          <a:off x="9554" y="1096686"/>
          <a:ext cx="2855813" cy="217542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Product releases are getting faster</a:t>
          </a:r>
        </a:p>
      </dsp:txBody>
      <dsp:txXfrm>
        <a:off x="73270" y="1160402"/>
        <a:ext cx="2728381" cy="2047995"/>
      </dsp:txXfrm>
    </dsp:sp>
    <dsp:sp modelId="{1A06A3CA-7450-42E4-BB9C-E782DCC4074F}">
      <dsp:nvSpPr>
        <dsp:cNvPr id="0" name=""/>
        <dsp:cNvSpPr/>
      </dsp:nvSpPr>
      <dsp:spPr>
        <a:xfrm>
          <a:off x="3150949" y="1830279"/>
          <a:ext cx="605432" cy="70824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/>
        </a:p>
      </dsp:txBody>
      <dsp:txXfrm>
        <a:off x="3150949" y="1971927"/>
        <a:ext cx="423802" cy="424945"/>
      </dsp:txXfrm>
    </dsp:sp>
    <dsp:sp modelId="{22AB1F1E-3FBA-476C-A4ED-A77B580A4800}">
      <dsp:nvSpPr>
        <dsp:cNvPr id="0" name=""/>
        <dsp:cNvSpPr/>
      </dsp:nvSpPr>
      <dsp:spPr>
        <a:xfrm>
          <a:off x="4007693" y="1096686"/>
          <a:ext cx="2855813" cy="217542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Move faster without having to run</a:t>
          </a:r>
        </a:p>
      </dsp:txBody>
      <dsp:txXfrm>
        <a:off x="4071409" y="1160402"/>
        <a:ext cx="2728381" cy="2047995"/>
      </dsp:txXfrm>
    </dsp:sp>
    <dsp:sp modelId="{22CE4379-862C-411C-A531-A9A3E63B00F0}">
      <dsp:nvSpPr>
        <dsp:cNvPr id="0" name=""/>
        <dsp:cNvSpPr/>
      </dsp:nvSpPr>
      <dsp:spPr>
        <a:xfrm>
          <a:off x="7149087" y="1830279"/>
          <a:ext cx="605432" cy="70824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/>
        </a:p>
      </dsp:txBody>
      <dsp:txXfrm>
        <a:off x="7149087" y="1971927"/>
        <a:ext cx="423802" cy="424945"/>
      </dsp:txXfrm>
    </dsp:sp>
    <dsp:sp modelId="{91588140-7E9B-4B93-B01F-D1DC6BCECC72}">
      <dsp:nvSpPr>
        <dsp:cNvPr id="0" name=""/>
        <dsp:cNvSpPr/>
      </dsp:nvSpPr>
      <dsp:spPr>
        <a:xfrm>
          <a:off x="8005831" y="1096686"/>
          <a:ext cx="2855813" cy="217542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Faster results make happy customers</a:t>
          </a:r>
        </a:p>
      </dsp:txBody>
      <dsp:txXfrm>
        <a:off x="8069547" y="1160402"/>
        <a:ext cx="2728381" cy="2047995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C11D9F-A95A-4B0F-8E10-7A751771A442}">
      <dsp:nvSpPr>
        <dsp:cNvPr id="0" name=""/>
        <dsp:cNvSpPr/>
      </dsp:nvSpPr>
      <dsp:spPr>
        <a:xfrm>
          <a:off x="9554" y="1096686"/>
          <a:ext cx="2855813" cy="217542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Easier to </a:t>
          </a:r>
          <a:r>
            <a:rPr lang="en-US" sz="3200" b="1" kern="1200" dirty="0">
              <a:solidFill>
                <a:schemeClr val="accent4"/>
              </a:solidFill>
            </a:rPr>
            <a:t>identify</a:t>
          </a:r>
          <a:r>
            <a:rPr lang="en-US" sz="3200" kern="1200" dirty="0"/>
            <a:t> problems</a:t>
          </a:r>
        </a:p>
      </dsp:txBody>
      <dsp:txXfrm>
        <a:off x="73270" y="1160402"/>
        <a:ext cx="2728381" cy="2047995"/>
      </dsp:txXfrm>
    </dsp:sp>
    <dsp:sp modelId="{1A06A3CA-7450-42E4-BB9C-E782DCC4074F}">
      <dsp:nvSpPr>
        <dsp:cNvPr id="0" name=""/>
        <dsp:cNvSpPr/>
      </dsp:nvSpPr>
      <dsp:spPr>
        <a:xfrm>
          <a:off x="3150949" y="1830279"/>
          <a:ext cx="605432" cy="70824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/>
        </a:p>
      </dsp:txBody>
      <dsp:txXfrm>
        <a:off x="3150949" y="1971927"/>
        <a:ext cx="423802" cy="424945"/>
      </dsp:txXfrm>
    </dsp:sp>
    <dsp:sp modelId="{22AB1F1E-3FBA-476C-A4ED-A77B580A4800}">
      <dsp:nvSpPr>
        <dsp:cNvPr id="0" name=""/>
        <dsp:cNvSpPr/>
      </dsp:nvSpPr>
      <dsp:spPr>
        <a:xfrm>
          <a:off x="4007693" y="1096686"/>
          <a:ext cx="2855813" cy="217542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Easier to </a:t>
          </a:r>
          <a:r>
            <a:rPr lang="en-US" sz="3100" b="1" kern="1200" dirty="0">
              <a:solidFill>
                <a:schemeClr val="accent4"/>
              </a:solidFill>
            </a:rPr>
            <a:t>predict</a:t>
          </a:r>
          <a:r>
            <a:rPr lang="en-US" sz="3100" kern="1200" dirty="0"/>
            <a:t> problems</a:t>
          </a:r>
        </a:p>
      </dsp:txBody>
      <dsp:txXfrm>
        <a:off x="4071409" y="1160402"/>
        <a:ext cx="2728381" cy="2047995"/>
      </dsp:txXfrm>
    </dsp:sp>
    <dsp:sp modelId="{22CE4379-862C-411C-A531-A9A3E63B00F0}">
      <dsp:nvSpPr>
        <dsp:cNvPr id="0" name=""/>
        <dsp:cNvSpPr/>
      </dsp:nvSpPr>
      <dsp:spPr>
        <a:xfrm>
          <a:off x="7149087" y="1830279"/>
          <a:ext cx="605432" cy="70824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/>
        </a:p>
      </dsp:txBody>
      <dsp:txXfrm>
        <a:off x="7149087" y="1971927"/>
        <a:ext cx="423802" cy="424945"/>
      </dsp:txXfrm>
    </dsp:sp>
    <dsp:sp modelId="{91588140-7E9B-4B93-B01F-D1DC6BCECC72}">
      <dsp:nvSpPr>
        <dsp:cNvPr id="0" name=""/>
        <dsp:cNvSpPr/>
      </dsp:nvSpPr>
      <dsp:spPr>
        <a:xfrm>
          <a:off x="8005831" y="1096686"/>
          <a:ext cx="2855813" cy="217542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Easier to </a:t>
          </a:r>
          <a:br>
            <a:rPr lang="en-US" sz="3000" kern="1200" dirty="0"/>
          </a:br>
          <a:r>
            <a:rPr lang="en-US" sz="3000" b="1" kern="1200" dirty="0">
              <a:solidFill>
                <a:schemeClr val="accent4"/>
              </a:solidFill>
            </a:rPr>
            <a:t>prevent</a:t>
          </a:r>
          <a:r>
            <a:rPr lang="en-US" sz="3000" kern="1200" dirty="0"/>
            <a:t> </a:t>
          </a:r>
          <a:br>
            <a:rPr lang="en-US" sz="3000" kern="1200" dirty="0"/>
          </a:br>
          <a:r>
            <a:rPr lang="en-US" sz="3000" kern="1200" dirty="0"/>
            <a:t>problems</a:t>
          </a:r>
        </a:p>
      </dsp:txBody>
      <dsp:txXfrm>
        <a:off x="8069547" y="1160402"/>
        <a:ext cx="2728381" cy="204799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813C8A-11F9-4768-B07B-C8C4017109A6}" type="datetimeFigureOut">
              <a:rPr lang="en-US" smtClean="0"/>
              <a:t>2020-04-15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96673D-A7D2-47E4-9E64-948C4CAFD5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3777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896673D-A7D2-47E4-9E64-948C4CAFD54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267631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</a:t>
            </a:r>
            <a:r>
              <a:rPr lang="en-US" baseline="0" dirty="0"/>
              <a:t> of the things I love most in life– My husband, my pups, </a:t>
            </a:r>
            <a:r>
              <a:rPr lang="en-US" baseline="0" dirty="0" err="1"/>
              <a:t>Queery</a:t>
            </a:r>
            <a:r>
              <a:rPr lang="en-US" baseline="0" dirty="0"/>
              <a:t> the </a:t>
            </a:r>
            <a:r>
              <a:rPr lang="en-US" baseline="0"/>
              <a:t>Diversity Dino.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96673D-A7D2-47E4-9E64-948C4CAFD549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63664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96673D-A7D2-47E4-9E64-948C4CAFD54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5897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96673D-A7D2-47E4-9E64-948C4CAFD54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6769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71032"/>
            <a:ext cx="12192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10" name="Rectangle 9"/>
          <p:cNvSpPr/>
          <p:nvPr/>
        </p:nvSpPr>
        <p:spPr>
          <a:xfrm>
            <a:off x="-12192" y="6053328"/>
            <a:ext cx="2999232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11" name="Rectangle 10"/>
          <p:cNvSpPr/>
          <p:nvPr/>
        </p:nvSpPr>
        <p:spPr>
          <a:xfrm>
            <a:off x="3145536" y="6044184"/>
            <a:ext cx="90464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3149600" y="6050037"/>
            <a:ext cx="8686800" cy="685800"/>
          </a:xfrm>
        </p:spPr>
        <p:txBody>
          <a:bodyPr anchor="ctr"/>
          <a:lstStyle>
            <a:lvl1pPr marL="0" indent="0" algn="l" eaLnBrk="1" latinLnBrk="0" hangingPunct="1">
              <a:buNone/>
              <a:defRPr kumimoji="0" sz="3733">
                <a:solidFill>
                  <a:srgbClr val="FFFFFF"/>
                </a:solidFill>
              </a:defRPr>
            </a:lvl1pPr>
            <a:lvl2pPr marL="609585" indent="0" algn="ctr" eaLnBrk="1" latinLnBrk="0" hangingPunct="1">
              <a:buNone/>
            </a:lvl2pPr>
            <a:lvl3pPr marL="1219170" indent="0" algn="ctr" eaLnBrk="1" latinLnBrk="0" hangingPunct="1">
              <a:buNone/>
            </a:lvl3pPr>
            <a:lvl4pPr marL="1828754" indent="0" algn="ctr" eaLnBrk="1" latinLnBrk="0" hangingPunct="1">
              <a:buNone/>
            </a:lvl4pPr>
            <a:lvl5pPr marL="2438339" indent="0" algn="ctr" eaLnBrk="1" latinLnBrk="0" hangingPunct="1">
              <a:buNone/>
            </a:lvl5pPr>
            <a:lvl6pPr marL="3047924" indent="0" algn="ctr" eaLnBrk="1" latinLnBrk="0" hangingPunct="1">
              <a:buNone/>
            </a:lvl6pPr>
            <a:lvl7pPr marL="3657509" indent="0" algn="ctr" eaLnBrk="1" latinLnBrk="0" hangingPunct="1">
              <a:buNone/>
            </a:lvl7pPr>
            <a:lvl8pPr marL="4267093" indent="0" algn="ctr" eaLnBrk="1" latinLnBrk="0" hangingPunct="1">
              <a:buNone/>
            </a:lvl8pPr>
            <a:lvl9pPr marL="4876678" indent="0" algn="ctr" eaLnBrk="1" latinLnBrk="0" hangingPunct="1">
              <a:buNone/>
            </a:lvl9pPr>
            <a:extLst/>
          </a:lstStyle>
          <a:p>
            <a:pPr eaLnBrk="1" latinLnBrk="1" hangingPunct="1"/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101600" y="6068699"/>
            <a:ext cx="2743200" cy="685800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 eaLnBrk="1" latinLnBrk="0" hangingPunct="1">
              <a:defRPr kumimoji="0" sz="2667">
                <a:solidFill>
                  <a:srgbClr val="FFFFFF"/>
                </a:solidFill>
              </a:defRPr>
            </a:lvl1pPr>
            <a:extLst/>
          </a:lstStyle>
          <a:p>
            <a:fld id="{B61BEF0D-F0BB-DE4B-95CE-6DB70DBA9567}" type="datetimeFigureOut">
              <a:rPr lang="en-US" smtClean="0"/>
              <a:pPr/>
              <a:t>2020-04-15</a:t>
            </a:fld>
            <a:endParaRPr lang="en-US" dirty="0"/>
          </a:p>
        </p:txBody>
      </p:sp>
      <p:sp>
        <p:nvSpPr>
          <p:cNvPr id="12" name="Rectangle 11"/>
          <p:cNvSpPr>
            <a:spLocks noGrp="1"/>
          </p:cNvSpPr>
          <p:nvPr>
            <p:ph type="title"/>
          </p:nvPr>
        </p:nvSpPr>
        <p:spPr>
          <a:xfrm>
            <a:off x="3149600" y="3124200"/>
            <a:ext cx="8636000" cy="2717800"/>
          </a:xfrm>
        </p:spPr>
        <p:txBody>
          <a:bodyPr rtlCol="0" anchor="b"/>
          <a:lstStyle>
            <a:lvl1pPr eaLnBrk="1" latinLnBrk="0" hangingPunct="1">
              <a:defRPr kumimoji="0" cap="all" baseline="0"/>
            </a:lvl1pPr>
            <a:extLst/>
          </a:lstStyle>
          <a:p>
            <a:pPr eaLnBrk="1" latinLnBrk="1" hangingPunct="1"/>
            <a:r>
              <a:rPr lang="en-US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473727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076891" y="0"/>
            <a:ext cx="10115109" cy="4559808"/>
          </a:xfrm>
          <a:solidFill>
            <a:schemeClr val="tx2">
              <a:shade val="50000"/>
            </a:schemeClr>
          </a:solidFill>
          <a:ln>
            <a:noFill/>
          </a:ln>
        </p:spPr>
        <p:txBody>
          <a:bodyPr/>
          <a:lstStyle>
            <a:lvl1pPr eaLnBrk="1" latinLnBrk="0" hangingPunct="1">
              <a:buNone/>
              <a:defRPr kumimoji="0" sz="4267"/>
            </a:lvl1pPr>
            <a:extLst/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33600" y="5486400"/>
            <a:ext cx="9753600" cy="685800"/>
          </a:xfrm>
        </p:spPr>
        <p:txBody>
          <a:bodyPr/>
          <a:lstStyle>
            <a:lvl1pPr marL="0" indent="0" eaLnBrk="1" latinLnBrk="0" hangingPunct="1">
              <a:buFontTx/>
              <a:buNone/>
              <a:defRPr kumimoji="0" sz="2267"/>
            </a:lvl1pPr>
            <a:lvl2pPr eaLnBrk="1" latinLnBrk="0" hangingPunct="1">
              <a:buFontTx/>
              <a:buNone/>
              <a:defRPr kumimoji="0" sz="1600"/>
            </a:lvl2pPr>
            <a:lvl3pPr eaLnBrk="1" latinLnBrk="0" hangingPunct="1">
              <a:buFontTx/>
              <a:buNone/>
              <a:defRPr kumimoji="0" sz="1333"/>
            </a:lvl3pPr>
            <a:lvl4pPr eaLnBrk="1" latinLnBrk="0" hangingPunct="1">
              <a:buFontTx/>
              <a:buNone/>
              <a:defRPr kumimoji="0" sz="1200"/>
            </a:lvl4pPr>
            <a:lvl5pPr eaLnBrk="1" latinLnBrk="0" hangingPunct="1">
              <a:buFontTx/>
              <a:buNone/>
              <a:defRPr kumimoji="0" sz="1200"/>
            </a:lvl5pPr>
            <a:extLst/>
          </a:lstStyle>
          <a:p>
            <a:pPr lvl="0" eaLnBrk="1" latinLnBrk="1" hangingPunct="1"/>
            <a:r>
              <a:rPr lang="en-US"/>
              <a:t>Edit Master text styles</a:t>
            </a:r>
          </a:p>
        </p:txBody>
      </p:sp>
      <p:sp>
        <p:nvSpPr>
          <p:cNvPr id="8" name="Rectangle 7"/>
          <p:cNvSpPr/>
          <p:nvPr/>
        </p:nvSpPr>
        <p:spPr>
          <a:xfrm>
            <a:off x="-12192" y="4572000"/>
            <a:ext cx="12192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9" name="Rectangle 8"/>
          <p:cNvSpPr/>
          <p:nvPr/>
        </p:nvSpPr>
        <p:spPr>
          <a:xfrm>
            <a:off x="-12192" y="4663440"/>
            <a:ext cx="195072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10" name="Rectangle 9"/>
          <p:cNvSpPr/>
          <p:nvPr/>
        </p:nvSpPr>
        <p:spPr>
          <a:xfrm>
            <a:off x="2060448" y="4654296"/>
            <a:ext cx="10119360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3600" y="4724400"/>
            <a:ext cx="9753600" cy="609600"/>
          </a:xfrm>
        </p:spPr>
        <p:txBody>
          <a:bodyPr anchor="ctr"/>
          <a:lstStyle>
            <a:lvl1pPr algn="l" eaLnBrk="1" latinLnBrk="0" hangingPunct="1">
              <a:buNone/>
              <a:defRPr kumimoji="0" sz="3733" b="0">
                <a:solidFill>
                  <a:srgbClr val="FFFFFF"/>
                </a:solidFill>
              </a:defRPr>
            </a:lvl1pPr>
            <a:extLst/>
          </a:lstStyle>
          <a:p>
            <a:pPr eaLnBrk="1" latinLnBrk="1" hangingPunct="1"/>
            <a:r>
              <a:rPr lang="en-US"/>
              <a:t>Click to edit Master title style</a:t>
            </a:r>
            <a:endParaRPr dirty="0"/>
          </a:p>
        </p:txBody>
      </p:sp>
      <p:sp>
        <p:nvSpPr>
          <p:cNvPr id="11" name="Rectangle 10"/>
          <p:cNvSpPr/>
          <p:nvPr/>
        </p:nvSpPr>
        <p:spPr>
          <a:xfrm>
            <a:off x="1930400" y="0"/>
            <a:ext cx="134112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8331200" y="6248400"/>
            <a:ext cx="3556000" cy="365125"/>
          </a:xfrm>
          <a:prstGeom prst="rect">
            <a:avLst/>
          </a:prstGeom>
        </p:spPr>
        <p:txBody>
          <a:bodyPr rtlCol="0"/>
          <a:lstStyle/>
          <a:p>
            <a:fld id="{B61BEF0D-F0BB-DE4B-95CE-6DB70DBA9567}" type="datetimeFigureOut">
              <a:rPr lang="en-US" smtClean="0"/>
              <a:pPr/>
              <a:t>2020-04-15</a:t>
            </a:fld>
            <a:endParaRPr 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930400" cy="663579"/>
          </a:xfrm>
        </p:spPr>
        <p:txBody>
          <a:bodyPr rtlCol="0"/>
          <a:lstStyle>
            <a:lvl1pPr eaLnBrk="1" latinLnBrk="0" hangingPunct="1">
              <a:defRPr kumimoji="0" sz="3733"/>
            </a:lvl1pPr>
            <a:extLst/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2133600" y="6248207"/>
            <a:ext cx="6096000" cy="365125"/>
          </a:xfrm>
          <a:prstGeom prst="rect">
            <a:avLst/>
          </a:prstGeom>
        </p:spPr>
        <p:txBody>
          <a:bodyPr rtlCol="0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08892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6864" y="1803400"/>
            <a:ext cx="10871200" cy="446083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68587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68503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>
  <p:cSld name="1_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28801" y="2743201"/>
            <a:ext cx="9497484" cy="1673225"/>
          </a:xfrm>
        </p:spPr>
        <p:txBody>
          <a:bodyPr anchor="t"/>
          <a:lstStyle>
            <a:lvl1pPr eaLnBrk="1" latinLnBrk="0" hangingPunct="1">
              <a:buNone/>
              <a:defRPr kumimoji="0" sz="3733">
                <a:solidFill>
                  <a:schemeClr val="tx2"/>
                </a:solidFill>
              </a:defRPr>
            </a:lvl1pPr>
            <a:lvl2pPr eaLnBrk="1" latinLnBrk="0" hangingPunct="1">
              <a:buNone/>
              <a:defRPr kumimoji="0" sz="2400">
                <a:solidFill>
                  <a:schemeClr val="tx1">
                    <a:tint val="75000"/>
                  </a:schemeClr>
                </a:solidFill>
              </a:defRPr>
            </a:lvl2pPr>
            <a:lvl3pPr eaLnBrk="1" latinLnBrk="0" hangingPunct="1">
              <a:buNone/>
              <a:defRPr kumimoji="0" sz="2133">
                <a:solidFill>
                  <a:schemeClr val="tx1">
                    <a:tint val="75000"/>
                  </a:schemeClr>
                </a:solidFill>
              </a:defRPr>
            </a:lvl3pPr>
            <a:lvl4pPr eaLnBrk="1" latinLnBrk="0" hangingPunct="1">
              <a:buNone/>
              <a:defRPr kumimoji="0" sz="1867">
                <a:solidFill>
                  <a:schemeClr val="tx1">
                    <a:tint val="75000"/>
                  </a:schemeClr>
                </a:solidFill>
              </a:defRPr>
            </a:lvl4pPr>
            <a:lvl5pPr eaLnBrk="1" latinLnBrk="0" hangingPunct="1">
              <a:buNone/>
              <a:defRPr kumimoji="0" sz="1867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1" hangingPunct="1"/>
            <a:r>
              <a:rPr lang="en-US"/>
              <a:t>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1600200"/>
            <a:ext cx="10160000" cy="990600"/>
          </a:xfrm>
        </p:spPr>
        <p:txBody>
          <a:bodyPr/>
          <a:lstStyle>
            <a:lvl1pPr algn="l" eaLnBrk="1" latinLnBrk="0" hangingPunct="1">
              <a:buNone/>
              <a:defRPr kumimoji="0" sz="5867" b="0" cap="none">
                <a:solidFill>
                  <a:srgbClr val="FFFFFF"/>
                </a:solidFill>
              </a:defRPr>
            </a:lvl1pPr>
            <a:extLst/>
          </a:lstStyle>
          <a:p>
            <a:r>
              <a:rPr kumimoji="0" lang="en-US" dirty="0"/>
              <a:t>Click to edit master title style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752601"/>
            <a:ext cx="1727200" cy="701676"/>
          </a:xfrm>
        </p:spPr>
        <p:txBody>
          <a:bodyPr>
            <a:noAutofit/>
          </a:bodyPr>
          <a:lstStyle>
            <a:lvl1pPr eaLnBrk="1" latinLnBrk="0" hangingPunct="1">
              <a:defRPr kumimoji="0" sz="3200">
                <a:solidFill>
                  <a:srgbClr val="FFFFFF"/>
                </a:solidFill>
              </a:defRPr>
            </a:lvl1pPr>
            <a:extLst/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54101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latinLnBrk="1" hangingPunct="1"/>
            <a:r>
              <a:rPr lang="en-US"/>
              <a:t>Click to edit Master title style</a:t>
            </a:r>
            <a:endParaRPr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812800" y="1803402"/>
            <a:ext cx="5181600" cy="4358165"/>
          </a:xfrm>
        </p:spPr>
        <p:txBody>
          <a:bodyPr/>
          <a:lstStyle/>
          <a:p>
            <a:pPr lvl="0" eaLnBrk="1" latinLnBrk="1" hangingPunct="1"/>
            <a:r>
              <a:rPr lang="en-US"/>
              <a:t>Click to edit Master text styles</a:t>
            </a:r>
          </a:p>
          <a:p>
            <a:pPr lvl="1" eaLnBrk="1" latinLnBrk="1" hangingPunct="1"/>
            <a:r>
              <a:rPr lang="en-US"/>
              <a:t>Second level</a:t>
            </a:r>
          </a:p>
          <a:p>
            <a:pPr lvl="2" eaLnBrk="1" latinLnBrk="1" hangingPunct="1"/>
            <a:r>
              <a:rPr lang="en-US"/>
              <a:t>Third level</a:t>
            </a:r>
          </a:p>
          <a:p>
            <a:pPr lvl="3" eaLnBrk="1" latinLnBrk="1" hangingPunct="1"/>
            <a:r>
              <a:rPr lang="en-US"/>
              <a:t>Fourth level</a:t>
            </a:r>
          </a:p>
          <a:p>
            <a:pPr lvl="4" eaLnBrk="1" latinLnBrk="1" hangingPunct="1"/>
            <a:r>
              <a:rPr lang="en-US"/>
              <a:t>Fifth level</a:t>
            </a:r>
            <a:endParaRPr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6459868" y="1803399"/>
            <a:ext cx="5181600" cy="4358167"/>
          </a:xfrm>
        </p:spPr>
        <p:txBody>
          <a:bodyPr/>
          <a:lstStyle/>
          <a:p>
            <a:pPr lvl="0" eaLnBrk="1" latinLnBrk="1" hangingPunct="1"/>
            <a:r>
              <a:rPr lang="en-US"/>
              <a:t>Click to edit Master text styles</a:t>
            </a:r>
          </a:p>
          <a:p>
            <a:pPr lvl="1" eaLnBrk="1" latinLnBrk="1" hangingPunct="1"/>
            <a:r>
              <a:rPr lang="en-US"/>
              <a:t>Second level</a:t>
            </a:r>
          </a:p>
          <a:p>
            <a:pPr lvl="2" eaLnBrk="1" latinLnBrk="1" hangingPunct="1"/>
            <a:r>
              <a:rPr lang="en-US"/>
              <a:t>Third level</a:t>
            </a:r>
          </a:p>
          <a:p>
            <a:pPr lvl="3" eaLnBrk="1" latinLnBrk="1" hangingPunct="1"/>
            <a:r>
              <a:rPr lang="en-US"/>
              <a:t>Fourth level</a:t>
            </a:r>
          </a:p>
          <a:p>
            <a:pPr lvl="4" eaLnBrk="1" latinLnBrk="1" hangingPunct="1"/>
            <a:r>
              <a:rPr lang="en-US"/>
              <a:t>Fifth level</a:t>
            </a:r>
            <a:endParaRPr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4716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28801" y="2743201"/>
            <a:ext cx="9497484" cy="3534097"/>
          </a:xfrm>
        </p:spPr>
        <p:txBody>
          <a:bodyPr anchor="t">
            <a:normAutofit/>
          </a:bodyPr>
          <a:lstStyle>
            <a:lvl1pPr eaLnBrk="1" latinLnBrk="0" hangingPunct="1">
              <a:buNone/>
              <a:defRPr kumimoji="0" sz="2800">
                <a:solidFill>
                  <a:schemeClr val="bg2"/>
                </a:solidFill>
              </a:defRPr>
            </a:lvl1pPr>
            <a:lvl2pPr eaLnBrk="1" latinLnBrk="0" hangingPunct="1">
              <a:buNone/>
              <a:defRPr kumimoji="0" sz="2400">
                <a:solidFill>
                  <a:schemeClr val="tx1">
                    <a:tint val="75000"/>
                  </a:schemeClr>
                </a:solidFill>
              </a:defRPr>
            </a:lvl2pPr>
            <a:lvl3pPr eaLnBrk="1" latinLnBrk="0" hangingPunct="1">
              <a:buNone/>
              <a:defRPr kumimoji="0" sz="2133">
                <a:solidFill>
                  <a:schemeClr val="tx1">
                    <a:tint val="75000"/>
                  </a:schemeClr>
                </a:solidFill>
              </a:defRPr>
            </a:lvl3pPr>
            <a:lvl4pPr eaLnBrk="1" latinLnBrk="0" hangingPunct="1">
              <a:buNone/>
              <a:defRPr kumimoji="0" sz="1867">
                <a:solidFill>
                  <a:schemeClr val="tx1">
                    <a:tint val="75000"/>
                  </a:schemeClr>
                </a:solidFill>
              </a:defRPr>
            </a:lvl4pPr>
            <a:lvl5pPr eaLnBrk="1" latinLnBrk="0" hangingPunct="1">
              <a:buNone/>
              <a:defRPr kumimoji="0" sz="1867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1" hangingPunct="1"/>
            <a:r>
              <a:rPr lang="en-US"/>
              <a:t>Edit Master text styles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1524000"/>
            <a:ext cx="12192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8" name="Rectangle 7"/>
          <p:cNvSpPr/>
          <p:nvPr/>
        </p:nvSpPr>
        <p:spPr>
          <a:xfrm>
            <a:off x="0" y="1600200"/>
            <a:ext cx="17272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9" name="Rectangle 8"/>
          <p:cNvSpPr/>
          <p:nvPr/>
        </p:nvSpPr>
        <p:spPr>
          <a:xfrm>
            <a:off x="1828800" y="1600200"/>
            <a:ext cx="103632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1600200"/>
            <a:ext cx="10160000" cy="990600"/>
          </a:xfrm>
        </p:spPr>
        <p:txBody>
          <a:bodyPr/>
          <a:lstStyle>
            <a:lvl1pPr algn="l" eaLnBrk="1" latinLnBrk="0" hangingPunct="1">
              <a:buNone/>
              <a:defRPr kumimoji="0" sz="5867" b="0" cap="none">
                <a:solidFill>
                  <a:srgbClr val="FFFFFF"/>
                </a:solidFill>
              </a:defRPr>
            </a:lvl1pPr>
            <a:extLst/>
          </a:lstStyle>
          <a:p>
            <a:r>
              <a:rPr kumimoji="0" lang="en-US" dirty="0"/>
              <a:t>Click to edit master title style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752601"/>
            <a:ext cx="1727200" cy="701676"/>
          </a:xfrm>
        </p:spPr>
        <p:txBody>
          <a:bodyPr>
            <a:noAutofit/>
          </a:bodyPr>
          <a:lstStyle>
            <a:lvl1pPr eaLnBrk="1" latinLnBrk="0" hangingPunct="1">
              <a:defRPr kumimoji="0" sz="3200">
                <a:solidFill>
                  <a:srgbClr val="FFFFFF"/>
                </a:solidFill>
              </a:defRPr>
            </a:lvl1pPr>
            <a:extLst/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idx="12"/>
          </p:nvPr>
        </p:nvSpPr>
        <p:spPr>
          <a:xfrm>
            <a:off x="1828801" y="-183352"/>
            <a:ext cx="9497484" cy="1673225"/>
          </a:xfrm>
        </p:spPr>
        <p:txBody>
          <a:bodyPr anchor="b">
            <a:normAutofit/>
          </a:bodyPr>
          <a:lstStyle>
            <a:lvl1pPr eaLnBrk="1" latinLnBrk="0" hangingPunct="1">
              <a:buNone/>
              <a:defRPr kumimoji="0" sz="2800">
                <a:solidFill>
                  <a:schemeClr val="bg2"/>
                </a:solidFill>
              </a:defRPr>
            </a:lvl1pPr>
            <a:lvl2pPr eaLnBrk="1" latinLnBrk="0" hangingPunct="1">
              <a:buNone/>
              <a:defRPr kumimoji="0" sz="2400">
                <a:solidFill>
                  <a:schemeClr val="tx1">
                    <a:tint val="75000"/>
                  </a:schemeClr>
                </a:solidFill>
              </a:defRPr>
            </a:lvl2pPr>
            <a:lvl3pPr eaLnBrk="1" latinLnBrk="0" hangingPunct="1">
              <a:buNone/>
              <a:defRPr kumimoji="0" sz="2133">
                <a:solidFill>
                  <a:schemeClr val="tx1">
                    <a:tint val="75000"/>
                  </a:schemeClr>
                </a:solidFill>
              </a:defRPr>
            </a:lvl3pPr>
            <a:lvl4pPr eaLnBrk="1" latinLnBrk="0" hangingPunct="1">
              <a:buNone/>
              <a:defRPr kumimoji="0" sz="1867">
                <a:solidFill>
                  <a:schemeClr val="tx1">
                    <a:tint val="75000"/>
                  </a:schemeClr>
                </a:solidFill>
              </a:defRPr>
            </a:lvl4pPr>
            <a:lvl5pPr eaLnBrk="1" latinLnBrk="0" hangingPunct="1">
              <a:buNone/>
              <a:defRPr kumimoji="0" sz="1867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1" hangingPunct="1"/>
            <a:r>
              <a:rPr lang="en-US"/>
              <a:t>Edit Master text styles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0" y="6353498"/>
            <a:ext cx="12192000" cy="504502"/>
            <a:chOff x="0" y="6353498"/>
            <a:chExt cx="12192000" cy="504502"/>
          </a:xfrm>
        </p:grpSpPr>
        <p:sp>
          <p:nvSpPr>
            <p:cNvPr id="15" name="Rectangle 14"/>
            <p:cNvSpPr/>
            <p:nvPr/>
          </p:nvSpPr>
          <p:spPr>
            <a:xfrm>
              <a:off x="0" y="6353498"/>
              <a:ext cx="12192000" cy="504502"/>
            </a:xfrm>
            <a:prstGeom prst="rect">
              <a:avLst/>
            </a:prstGeom>
            <a:solidFill>
              <a:schemeClr val="accent1">
                <a:alpha val="100000"/>
              </a:schemeClr>
            </a:solidFill>
            <a:ln w="50800" cap="rnd" cmpd="dbl" algn="ctr">
              <a:noFill/>
              <a:prstDash val="solid"/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kumimoji="0" lang="en-US" sz="2400" dirty="0"/>
            </a:p>
          </p:txBody>
        </p:sp>
        <p:sp>
          <p:nvSpPr>
            <p:cNvPr id="16" name="TextBox 15"/>
            <p:cNvSpPr txBox="1"/>
            <p:nvPr userDrawn="1"/>
          </p:nvSpPr>
          <p:spPr>
            <a:xfrm>
              <a:off x="654824" y="6421083"/>
              <a:ext cx="11857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@</a:t>
              </a:r>
              <a:r>
                <a:rPr lang="en-US" dirty="0" err="1">
                  <a:solidFill>
                    <a:schemeClr val="bg1"/>
                  </a:solidFill>
                </a:rPr>
                <a:t>AMtwo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7" name="TextBox 16"/>
            <p:cNvSpPr txBox="1"/>
            <p:nvPr userDrawn="1"/>
          </p:nvSpPr>
          <p:spPr>
            <a:xfrm>
              <a:off x="9993507" y="6400071"/>
              <a:ext cx="16904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andy@am2.co</a:t>
              </a:r>
            </a:p>
          </p:txBody>
        </p:sp>
        <p:sp>
          <p:nvSpPr>
            <p:cNvPr id="18" name="TextBox 17"/>
            <p:cNvSpPr txBox="1"/>
            <p:nvPr userDrawn="1"/>
          </p:nvSpPr>
          <p:spPr>
            <a:xfrm>
              <a:off x="5250753" y="6400071"/>
              <a:ext cx="16904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www.am2.co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345930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latinLnBrk="1" hangingPunct="1"/>
            <a:r>
              <a:rPr lang="en-US"/>
              <a:t>Click to edit Master title style</a:t>
            </a:r>
            <a:endParaRPr/>
          </a:p>
        </p:txBody>
      </p:sp>
      <p:sp>
        <p:nvSpPr>
          <p:cNvPr id="5" name="Rectangl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>
            <a:spLocks noGrp="1"/>
          </p:cNvSpPr>
          <p:nvPr>
            <p:ph sz="quarter" idx="13"/>
          </p:nvPr>
        </p:nvSpPr>
        <p:spPr>
          <a:xfrm>
            <a:off x="812800" y="1803400"/>
            <a:ext cx="10871200" cy="4368800"/>
          </a:xfrm>
        </p:spPr>
        <p:txBody>
          <a:bodyPr/>
          <a:lstStyle/>
          <a:p>
            <a:pPr lvl="0" eaLnBrk="1" latinLnBrk="1" hangingPunct="1"/>
            <a:r>
              <a:rPr lang="en-US"/>
              <a:t>Edit Master text styles</a:t>
            </a:r>
          </a:p>
          <a:p>
            <a:pPr lvl="1" eaLnBrk="1" latinLnBrk="1" hangingPunct="1"/>
            <a:r>
              <a:rPr lang="en-US"/>
              <a:t>Second level</a:t>
            </a:r>
          </a:p>
          <a:p>
            <a:pPr lvl="2" eaLnBrk="1" latinLnBrk="1" hangingPunct="1"/>
            <a:r>
              <a:rPr lang="en-US"/>
              <a:t>Third level</a:t>
            </a:r>
          </a:p>
          <a:p>
            <a:pPr lvl="3" eaLnBrk="1" latinLnBrk="1" hangingPunct="1"/>
            <a:r>
              <a:rPr lang="en-US"/>
              <a:t>Fourth level</a:t>
            </a:r>
          </a:p>
          <a:p>
            <a:pPr lvl="4" eaLnBrk="1" latinLnBrk="1" hangingPunct="1"/>
            <a:r>
              <a:rPr lang="en-US"/>
              <a:t>Fifth level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0284267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latinLnBrk="1" hangingPunct="1"/>
            <a:r>
              <a:rPr lang="en-US"/>
              <a:t>Click to edit Master title style</a:t>
            </a:r>
            <a:endParaRPr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812800" y="1803402"/>
            <a:ext cx="5181600" cy="4358165"/>
          </a:xfrm>
        </p:spPr>
        <p:txBody>
          <a:bodyPr/>
          <a:lstStyle/>
          <a:p>
            <a:pPr lvl="0" eaLnBrk="1" latinLnBrk="1" hangingPunct="1"/>
            <a:r>
              <a:rPr lang="en-US"/>
              <a:t>Edit Master text styles</a:t>
            </a:r>
          </a:p>
          <a:p>
            <a:pPr lvl="1" eaLnBrk="1" latinLnBrk="1" hangingPunct="1"/>
            <a:r>
              <a:rPr lang="en-US"/>
              <a:t>Second level</a:t>
            </a:r>
          </a:p>
          <a:p>
            <a:pPr lvl="2" eaLnBrk="1" latinLnBrk="1" hangingPunct="1"/>
            <a:r>
              <a:rPr lang="en-US"/>
              <a:t>Third level</a:t>
            </a:r>
          </a:p>
          <a:p>
            <a:pPr lvl="3" eaLnBrk="1" latinLnBrk="1" hangingPunct="1"/>
            <a:r>
              <a:rPr lang="en-US"/>
              <a:t>Fourth level</a:t>
            </a:r>
          </a:p>
          <a:p>
            <a:pPr lvl="4" eaLnBrk="1" latinLnBrk="1" hangingPunct="1"/>
            <a:r>
              <a:rPr lang="en-US"/>
              <a:t>Fifth level</a:t>
            </a:r>
            <a:endParaRPr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6459868" y="1803399"/>
            <a:ext cx="5181600" cy="4358167"/>
          </a:xfrm>
        </p:spPr>
        <p:txBody>
          <a:bodyPr/>
          <a:lstStyle/>
          <a:p>
            <a:pPr lvl="0" eaLnBrk="1" latinLnBrk="1" hangingPunct="1"/>
            <a:r>
              <a:rPr lang="en-US"/>
              <a:t>Edit Master text styles</a:t>
            </a:r>
          </a:p>
          <a:p>
            <a:pPr lvl="1" eaLnBrk="1" latinLnBrk="1" hangingPunct="1"/>
            <a:r>
              <a:rPr lang="en-US"/>
              <a:t>Second level</a:t>
            </a:r>
          </a:p>
          <a:p>
            <a:pPr lvl="2" eaLnBrk="1" latinLnBrk="1" hangingPunct="1"/>
            <a:r>
              <a:rPr lang="en-US"/>
              <a:t>Third level</a:t>
            </a:r>
          </a:p>
          <a:p>
            <a:pPr lvl="3" eaLnBrk="1" latinLnBrk="1" hangingPunct="1"/>
            <a:r>
              <a:rPr lang="en-US"/>
              <a:t>Fourth level</a:t>
            </a:r>
          </a:p>
          <a:p>
            <a:pPr lvl="4" eaLnBrk="1" latinLnBrk="1" hangingPunct="1"/>
            <a:r>
              <a:rPr lang="en-US"/>
              <a:t>Fifth level</a:t>
            </a:r>
            <a:endParaRPr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41148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6864" y="157480"/>
            <a:ext cx="10871200" cy="1341120"/>
          </a:xfrm>
        </p:spPr>
        <p:txBody>
          <a:bodyPr anchor="b"/>
          <a:lstStyle>
            <a:lvl1pPr eaLnBrk="1" latinLnBrk="0" hangingPunct="1">
              <a:defRPr kumimoji="0"/>
            </a:lvl1pPr>
            <a:extLst/>
          </a:lstStyle>
          <a:p>
            <a:pPr eaLnBrk="1" latinLnBrk="1" hangingPunct="1"/>
            <a:r>
              <a:rPr lang="en-US"/>
              <a:t>Click to edit Master title style</a:t>
            </a:r>
            <a:endParaRPr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812800" y="2559757"/>
            <a:ext cx="5181600" cy="3505200"/>
          </a:xfrm>
        </p:spPr>
        <p:txBody>
          <a:bodyPr/>
          <a:lstStyle/>
          <a:p>
            <a:pPr lvl="0" eaLnBrk="1" latinLnBrk="1" hangingPunct="1"/>
            <a:r>
              <a:rPr lang="en-US"/>
              <a:t>Edit Master text styles</a:t>
            </a:r>
          </a:p>
          <a:p>
            <a:pPr lvl="1" eaLnBrk="1" latinLnBrk="1" hangingPunct="1"/>
            <a:r>
              <a:rPr lang="en-US"/>
              <a:t>Second level</a:t>
            </a:r>
          </a:p>
          <a:p>
            <a:pPr lvl="2" eaLnBrk="1" latinLnBrk="1" hangingPunct="1"/>
            <a:r>
              <a:rPr lang="en-US"/>
              <a:t>Third level</a:t>
            </a:r>
          </a:p>
          <a:p>
            <a:pPr lvl="3" eaLnBrk="1" latinLnBrk="1" hangingPunct="1"/>
            <a:r>
              <a:rPr lang="en-US"/>
              <a:t>Fourth level</a:t>
            </a:r>
          </a:p>
          <a:p>
            <a:pPr lvl="4" eaLnBrk="1" latinLnBrk="1" hangingPunct="1"/>
            <a:r>
              <a:rPr lang="en-US"/>
              <a:t>Fifth level</a:t>
            </a:r>
            <a:endParaRPr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6400800" y="2559757"/>
            <a:ext cx="5181600" cy="3505200"/>
          </a:xfrm>
        </p:spPr>
        <p:txBody>
          <a:bodyPr/>
          <a:lstStyle/>
          <a:p>
            <a:pPr lvl="0" eaLnBrk="1" latinLnBrk="1" hangingPunct="1"/>
            <a:r>
              <a:rPr lang="en-US"/>
              <a:t>Edit Master text styles</a:t>
            </a:r>
          </a:p>
          <a:p>
            <a:pPr lvl="1" eaLnBrk="1" latinLnBrk="1" hangingPunct="1"/>
            <a:r>
              <a:rPr lang="en-US"/>
              <a:t>Second level</a:t>
            </a:r>
          </a:p>
          <a:p>
            <a:pPr lvl="2" eaLnBrk="1" latinLnBrk="1" hangingPunct="1"/>
            <a:r>
              <a:rPr lang="en-US"/>
              <a:t>Third level</a:t>
            </a:r>
          </a:p>
          <a:p>
            <a:pPr lvl="3" eaLnBrk="1" latinLnBrk="1" hangingPunct="1"/>
            <a:r>
              <a:rPr lang="en-US"/>
              <a:t>Fourth level</a:t>
            </a:r>
          </a:p>
          <a:p>
            <a:pPr lvl="4" eaLnBrk="1" latinLnBrk="1" hangingPunct="1"/>
            <a:r>
              <a:rPr lang="en-US"/>
              <a:t>Fifth level</a:t>
            </a:r>
            <a:endParaRPr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8"/>
          </p:nvPr>
        </p:nvSpPr>
        <p:spPr>
          <a:xfrm>
            <a:off x="812800" y="1816383"/>
            <a:ext cx="5181600" cy="707136"/>
          </a:xfrm>
          <a:solidFill>
            <a:schemeClr val="accent2"/>
          </a:solidFill>
        </p:spPr>
        <p:txBody>
          <a:bodyPr rtlCol="0" anchor="ctr"/>
          <a:lstStyle>
            <a:lvl1pPr eaLnBrk="1" latinLnBrk="0" hangingPunct="1">
              <a:buFontTx/>
              <a:buNone/>
              <a:defRPr kumimoji="0" sz="2667" b="1">
                <a:solidFill>
                  <a:srgbClr val="FFFFFF"/>
                </a:solidFill>
              </a:defRPr>
            </a:lvl1pPr>
            <a:extLst/>
          </a:lstStyle>
          <a:p>
            <a:pPr lvl="0" eaLnBrk="1" latinLnBrk="1" hangingPunct="1"/>
            <a:r>
              <a:rPr lang="en-US"/>
              <a:t>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9"/>
          </p:nvPr>
        </p:nvSpPr>
        <p:spPr>
          <a:xfrm>
            <a:off x="6400800" y="1816383"/>
            <a:ext cx="5181600" cy="707136"/>
          </a:xfrm>
          <a:solidFill>
            <a:schemeClr val="accent4"/>
          </a:solidFill>
        </p:spPr>
        <p:txBody>
          <a:bodyPr rtlCol="0" anchor="ctr"/>
          <a:lstStyle>
            <a:lvl1pPr eaLnBrk="1" latinLnBrk="0" hangingPunct="1">
              <a:buFontTx/>
              <a:buNone/>
              <a:defRPr kumimoji="0" sz="2667" b="1">
                <a:solidFill>
                  <a:srgbClr val="FFFFFF"/>
                </a:solidFill>
              </a:defRPr>
            </a:lvl1pPr>
            <a:extLst/>
          </a:lstStyle>
          <a:p>
            <a:pPr lvl="0" eaLnBrk="1" latinLnBrk="1" hangingPunct="1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450445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latinLnBrk="1" hangingPunct="1"/>
            <a:r>
              <a:rPr lang="en-US"/>
              <a:t>Click to edit Master title style</a:t>
            </a:r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1" latinLnBrk="0" hangingPunct="1">
              <a:defRPr kumimoji="0">
                <a:solidFill>
                  <a:srgbClr val="FFFFFF"/>
                </a:solidFill>
              </a:defRPr>
            </a:lvl1pPr>
            <a:extLst/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20380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711200" cy="381000"/>
          </a:xfrm>
        </p:spPr>
        <p:txBody>
          <a:bodyPr/>
          <a:lstStyle>
            <a:lvl1pPr eaLnBrk="1" latinLnBrk="0" hangingPunct="1">
              <a:defRPr kumimoji="0">
                <a:solidFill>
                  <a:schemeClr val="tx2"/>
                </a:solidFill>
              </a:defRPr>
            </a:lvl1pPr>
            <a:extLst/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41221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6353498"/>
            <a:ext cx="12192000" cy="504502"/>
            <a:chOff x="0" y="6353498"/>
            <a:chExt cx="12192000" cy="504502"/>
          </a:xfrm>
        </p:grpSpPr>
        <p:sp>
          <p:nvSpPr>
            <p:cNvPr id="5" name="Rectangle 4"/>
            <p:cNvSpPr/>
            <p:nvPr/>
          </p:nvSpPr>
          <p:spPr>
            <a:xfrm>
              <a:off x="0" y="6353498"/>
              <a:ext cx="12192000" cy="504502"/>
            </a:xfrm>
            <a:prstGeom prst="rect">
              <a:avLst/>
            </a:prstGeom>
            <a:solidFill>
              <a:schemeClr val="accent1">
                <a:alpha val="100000"/>
              </a:schemeClr>
            </a:solidFill>
            <a:ln w="50800" cap="rnd" cmpd="dbl" algn="ctr">
              <a:noFill/>
              <a:prstDash val="solid"/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kumimoji="0" lang="en-US" sz="2400" dirty="0"/>
            </a:p>
          </p:txBody>
        </p:sp>
        <p:sp>
          <p:nvSpPr>
            <p:cNvPr id="6" name="TextBox 5"/>
            <p:cNvSpPr txBox="1"/>
            <p:nvPr userDrawn="1"/>
          </p:nvSpPr>
          <p:spPr>
            <a:xfrm>
              <a:off x="654824" y="6421083"/>
              <a:ext cx="11857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@</a:t>
              </a:r>
              <a:r>
                <a:rPr lang="en-US" dirty="0" err="1">
                  <a:solidFill>
                    <a:schemeClr val="bg1"/>
                  </a:solidFill>
                </a:rPr>
                <a:t>AMtwo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7" name="TextBox 6"/>
            <p:cNvSpPr txBox="1"/>
            <p:nvPr userDrawn="1"/>
          </p:nvSpPr>
          <p:spPr>
            <a:xfrm>
              <a:off x="9993507" y="6400071"/>
              <a:ext cx="16904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andy@am2.co</a:t>
              </a:r>
            </a:p>
          </p:txBody>
        </p:sp>
        <p:sp>
          <p:nvSpPr>
            <p:cNvPr id="8" name="TextBox 7"/>
            <p:cNvSpPr txBox="1"/>
            <p:nvPr userDrawn="1"/>
          </p:nvSpPr>
          <p:spPr>
            <a:xfrm>
              <a:off x="5250753" y="6400071"/>
              <a:ext cx="16904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www.am2.co</a:t>
              </a:r>
            </a:p>
          </p:txBody>
        </p:sp>
      </p:grpSp>
      <p:grpSp>
        <p:nvGrpSpPr>
          <p:cNvPr id="9" name="Group 8"/>
          <p:cNvGrpSpPr/>
          <p:nvPr userDrawn="1"/>
        </p:nvGrpSpPr>
        <p:grpSpPr>
          <a:xfrm>
            <a:off x="0" y="6353498"/>
            <a:ext cx="12192000" cy="504502"/>
            <a:chOff x="0" y="6353498"/>
            <a:chExt cx="12192000" cy="504502"/>
          </a:xfrm>
        </p:grpSpPr>
        <p:sp>
          <p:nvSpPr>
            <p:cNvPr id="10" name="Rectangle 9"/>
            <p:cNvSpPr/>
            <p:nvPr/>
          </p:nvSpPr>
          <p:spPr>
            <a:xfrm>
              <a:off x="0" y="6353498"/>
              <a:ext cx="12192000" cy="504502"/>
            </a:xfrm>
            <a:prstGeom prst="rect">
              <a:avLst/>
            </a:prstGeom>
            <a:solidFill>
              <a:schemeClr val="accent1">
                <a:alpha val="100000"/>
              </a:schemeClr>
            </a:solidFill>
            <a:ln w="50800" cap="rnd" cmpd="dbl" algn="ctr">
              <a:noFill/>
              <a:prstDash val="solid"/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kumimoji="0" lang="en-US" sz="2400" dirty="0"/>
            </a:p>
          </p:txBody>
        </p:sp>
        <p:sp>
          <p:nvSpPr>
            <p:cNvPr id="11" name="TextBox 10"/>
            <p:cNvSpPr txBox="1"/>
            <p:nvPr userDrawn="1"/>
          </p:nvSpPr>
          <p:spPr>
            <a:xfrm>
              <a:off x="654824" y="6421083"/>
              <a:ext cx="11857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@</a:t>
              </a:r>
              <a:r>
                <a:rPr lang="en-US" dirty="0" err="1">
                  <a:solidFill>
                    <a:schemeClr val="bg1"/>
                  </a:solidFill>
                </a:rPr>
                <a:t>AMtwo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2" name="TextBox 11"/>
            <p:cNvSpPr txBox="1"/>
            <p:nvPr userDrawn="1"/>
          </p:nvSpPr>
          <p:spPr>
            <a:xfrm>
              <a:off x="9993507" y="6400071"/>
              <a:ext cx="16904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andy@am2.co</a:t>
              </a:r>
            </a:p>
          </p:txBody>
        </p:sp>
        <p:sp>
          <p:nvSpPr>
            <p:cNvPr id="13" name="TextBox 12"/>
            <p:cNvSpPr txBox="1"/>
            <p:nvPr userDrawn="1"/>
          </p:nvSpPr>
          <p:spPr>
            <a:xfrm>
              <a:off x="5250753" y="6400071"/>
              <a:ext cx="16904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www.am2.co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265037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157480"/>
            <a:ext cx="10871200" cy="1341120"/>
          </a:xfrm>
        </p:spPr>
        <p:txBody>
          <a:bodyPr anchor="b"/>
          <a:lstStyle>
            <a:lvl1pPr algn="l" eaLnBrk="1" latinLnBrk="0" hangingPunct="1">
              <a:buNone/>
              <a:defRPr kumimoji="0" sz="5600" b="0"/>
            </a:lvl1pPr>
            <a:extLst/>
          </a:lstStyle>
          <a:p>
            <a:pPr eaLnBrk="1" latinLnBrk="1" hangingPunct="1"/>
            <a:r>
              <a:rPr lang="en-US"/>
              <a:t>Click to edit Master title style</a:t>
            </a:r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1" latinLnBrk="0" hangingPunct="1">
              <a:defRPr kumimoji="0">
                <a:solidFill>
                  <a:srgbClr val="FFFFFF"/>
                </a:solidFill>
              </a:defRPr>
            </a:lvl1pPr>
            <a:extLst/>
          </a:lstStyle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800" y="1905000"/>
            <a:ext cx="2133600" cy="41656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 eaLnBrk="1" latinLnBrk="0" hangingPunct="1">
              <a:spcAft>
                <a:spcPts val="1333"/>
              </a:spcAft>
              <a:buNone/>
              <a:defRPr kumimoji="0" sz="2400"/>
            </a:lvl1pPr>
            <a:lvl2pPr eaLnBrk="1" latinLnBrk="0" hangingPunct="1">
              <a:buNone/>
              <a:defRPr kumimoji="0" sz="1600"/>
            </a:lvl2pPr>
            <a:lvl3pPr eaLnBrk="1" latinLnBrk="0" hangingPunct="1">
              <a:buNone/>
              <a:defRPr kumimoji="0" sz="1333"/>
            </a:lvl3pPr>
            <a:lvl4pPr eaLnBrk="1" latinLnBrk="0" hangingPunct="1">
              <a:buNone/>
              <a:defRPr kumimoji="0" sz="1200"/>
            </a:lvl4pPr>
            <a:lvl5pPr eaLnBrk="1" latinLnBrk="0" hangingPunct="1">
              <a:buNone/>
              <a:defRPr kumimoji="0" sz="1200"/>
            </a:lvl5pPr>
            <a:extLst/>
          </a:lstStyle>
          <a:p>
            <a:pPr lvl="0" eaLnBrk="1" latinLnBrk="1" hangingPunct="1"/>
            <a:r>
              <a:rPr lang="en-US"/>
              <a:t>Edit Master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149600" y="1905000"/>
            <a:ext cx="8534400" cy="4267200"/>
          </a:xfrm>
        </p:spPr>
        <p:txBody>
          <a:bodyPr/>
          <a:lstStyle/>
          <a:p>
            <a:pPr lvl="0" eaLnBrk="1" latinLnBrk="1" hangingPunct="1"/>
            <a:r>
              <a:rPr lang="en-US"/>
              <a:t>Edit Master text styles</a:t>
            </a:r>
          </a:p>
          <a:p>
            <a:pPr lvl="1" eaLnBrk="1" latinLnBrk="1" hangingPunct="1"/>
            <a:r>
              <a:rPr lang="en-US"/>
              <a:t>Second level</a:t>
            </a:r>
          </a:p>
          <a:p>
            <a:pPr lvl="2" eaLnBrk="1" latinLnBrk="1" hangingPunct="1"/>
            <a:r>
              <a:rPr lang="en-US"/>
              <a:t>Third level</a:t>
            </a:r>
          </a:p>
          <a:p>
            <a:pPr lvl="3" eaLnBrk="1" latinLnBrk="1" hangingPunct="1"/>
            <a:r>
              <a:rPr lang="en-US"/>
              <a:t>Fourth level</a:t>
            </a:r>
          </a:p>
          <a:p>
            <a:pPr lvl="4" eaLnBrk="1" latinLnBrk="1" hangingPunct="1"/>
            <a:r>
              <a:rPr lang="en-US"/>
              <a:t>Fifth level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9157246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816864" y="1803400"/>
            <a:ext cx="10871200" cy="43230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1" hangingPunct="1"/>
            <a:r>
              <a:rPr kumimoji="0" lang="en-US"/>
              <a:t>Edit Master text styles</a:t>
            </a:r>
          </a:p>
          <a:p>
            <a:pPr lvl="1" eaLnBrk="1" latinLnBrk="1" hangingPunct="1"/>
            <a:r>
              <a:rPr kumimoji="0" lang="en-US"/>
              <a:t>Second level</a:t>
            </a:r>
          </a:p>
          <a:p>
            <a:pPr lvl="2" eaLnBrk="1" latinLnBrk="1" hangingPunct="1"/>
            <a:r>
              <a:rPr kumimoji="0" lang="en-US"/>
              <a:t>Third level</a:t>
            </a:r>
          </a:p>
          <a:p>
            <a:pPr lvl="3" eaLnBrk="1" latinLnBrk="1" hangingPunct="1"/>
            <a:r>
              <a:rPr kumimoji="0" lang="en-US"/>
              <a:t>Fourth level</a:t>
            </a:r>
          </a:p>
          <a:p>
            <a:pPr lvl="4" eaLnBrk="1" latinLnBrk="1" hangingPunct="1"/>
            <a:r>
              <a:rPr kumimoji="0" lang="en-US"/>
              <a:t>Fifth level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1460227"/>
            <a:ext cx="12192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8" name="Rectangle 7"/>
          <p:cNvSpPr/>
          <p:nvPr/>
        </p:nvSpPr>
        <p:spPr>
          <a:xfrm>
            <a:off x="0" y="1505947"/>
            <a:ext cx="7112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9" name="Rectangle 8"/>
          <p:cNvSpPr/>
          <p:nvPr/>
        </p:nvSpPr>
        <p:spPr>
          <a:xfrm>
            <a:off x="787400" y="1505947"/>
            <a:ext cx="1140460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0" y="1498010"/>
            <a:ext cx="7112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867" b="1">
                <a:solidFill>
                  <a:srgbClr val="FFFFFF"/>
                </a:solidFill>
              </a:defRPr>
            </a:lvl1pPr>
            <a:extLst/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812800" y="157480"/>
            <a:ext cx="10871200" cy="1341120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pPr eaLnBrk="1" latinLnBrk="1" hangingPunct="1"/>
            <a:r>
              <a:rPr kumimoji="0" lang="en-US"/>
              <a:t>Click to edit Master title style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0" y="6353498"/>
            <a:ext cx="12192000" cy="504502"/>
            <a:chOff x="0" y="6353498"/>
            <a:chExt cx="12192000" cy="504502"/>
          </a:xfrm>
        </p:grpSpPr>
        <p:sp>
          <p:nvSpPr>
            <p:cNvPr id="11" name="Rectangle 10"/>
            <p:cNvSpPr/>
            <p:nvPr/>
          </p:nvSpPr>
          <p:spPr>
            <a:xfrm>
              <a:off x="0" y="6353498"/>
              <a:ext cx="12192000" cy="504502"/>
            </a:xfrm>
            <a:prstGeom prst="rect">
              <a:avLst/>
            </a:prstGeom>
            <a:solidFill>
              <a:schemeClr val="accent1">
                <a:alpha val="100000"/>
              </a:schemeClr>
            </a:solidFill>
            <a:ln w="50800" cap="rnd" cmpd="dbl" algn="ctr">
              <a:noFill/>
              <a:prstDash val="solid"/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kumimoji="0" lang="en-US" sz="2400" dirty="0"/>
            </a:p>
          </p:txBody>
        </p:sp>
        <p:sp>
          <p:nvSpPr>
            <p:cNvPr id="12" name="TextBox 11"/>
            <p:cNvSpPr txBox="1"/>
            <p:nvPr userDrawn="1"/>
          </p:nvSpPr>
          <p:spPr>
            <a:xfrm>
              <a:off x="654824" y="6421083"/>
              <a:ext cx="11857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@</a:t>
              </a:r>
              <a:r>
                <a:rPr lang="en-US" dirty="0" err="1">
                  <a:solidFill>
                    <a:schemeClr val="bg1"/>
                  </a:solidFill>
                </a:rPr>
                <a:t>AMtwo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/>
            <p:cNvSpPr txBox="1"/>
            <p:nvPr userDrawn="1"/>
          </p:nvSpPr>
          <p:spPr>
            <a:xfrm>
              <a:off x="9993507" y="6400071"/>
              <a:ext cx="16904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andy@am2.co</a:t>
              </a:r>
            </a:p>
          </p:txBody>
        </p:sp>
        <p:sp>
          <p:nvSpPr>
            <p:cNvPr id="16" name="TextBox 15"/>
            <p:cNvSpPr txBox="1"/>
            <p:nvPr userDrawn="1"/>
          </p:nvSpPr>
          <p:spPr>
            <a:xfrm>
              <a:off x="5250753" y="6400071"/>
              <a:ext cx="16904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www.am2.co</a:t>
              </a:r>
            </a:p>
          </p:txBody>
        </p:sp>
      </p:grpSp>
      <p:grpSp>
        <p:nvGrpSpPr>
          <p:cNvPr id="14" name="Group 13"/>
          <p:cNvGrpSpPr/>
          <p:nvPr userDrawn="1"/>
        </p:nvGrpSpPr>
        <p:grpSpPr>
          <a:xfrm>
            <a:off x="0" y="6353498"/>
            <a:ext cx="12192000" cy="504502"/>
            <a:chOff x="0" y="6353498"/>
            <a:chExt cx="12192000" cy="504502"/>
          </a:xfrm>
        </p:grpSpPr>
        <p:sp>
          <p:nvSpPr>
            <p:cNvPr id="17" name="Rectangle 16"/>
            <p:cNvSpPr/>
            <p:nvPr/>
          </p:nvSpPr>
          <p:spPr>
            <a:xfrm>
              <a:off x="0" y="6353498"/>
              <a:ext cx="12192000" cy="504502"/>
            </a:xfrm>
            <a:prstGeom prst="rect">
              <a:avLst/>
            </a:prstGeom>
            <a:solidFill>
              <a:schemeClr val="accent1">
                <a:alpha val="100000"/>
              </a:schemeClr>
            </a:solidFill>
            <a:ln w="50800" cap="rnd" cmpd="dbl" algn="ctr">
              <a:noFill/>
              <a:prstDash val="solid"/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kumimoji="0" lang="en-US" sz="2400" dirty="0"/>
            </a:p>
          </p:txBody>
        </p:sp>
        <p:sp>
          <p:nvSpPr>
            <p:cNvPr id="18" name="TextBox 17"/>
            <p:cNvSpPr txBox="1"/>
            <p:nvPr userDrawn="1"/>
          </p:nvSpPr>
          <p:spPr>
            <a:xfrm>
              <a:off x="654824" y="6421083"/>
              <a:ext cx="11857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@</a:t>
              </a:r>
              <a:r>
                <a:rPr lang="en-US" dirty="0" err="1">
                  <a:solidFill>
                    <a:schemeClr val="bg1"/>
                  </a:solidFill>
                </a:rPr>
                <a:t>AMtwo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9" name="TextBox 18"/>
            <p:cNvSpPr txBox="1"/>
            <p:nvPr userDrawn="1"/>
          </p:nvSpPr>
          <p:spPr>
            <a:xfrm>
              <a:off x="9993507" y="6400071"/>
              <a:ext cx="16904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andy@am2.co</a:t>
              </a:r>
            </a:p>
          </p:txBody>
        </p:sp>
        <p:sp>
          <p:nvSpPr>
            <p:cNvPr id="20" name="TextBox 19"/>
            <p:cNvSpPr txBox="1"/>
            <p:nvPr userDrawn="1"/>
          </p:nvSpPr>
          <p:spPr>
            <a:xfrm>
              <a:off x="5250753" y="6400071"/>
              <a:ext cx="16904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www.am2.co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549481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  <p:sldLayoutId id="2147483721" r:id="rId12"/>
    <p:sldLayoutId id="2147483722" r:id="rId13"/>
    <p:sldLayoutId id="2147483673" r:id="rId14"/>
  </p:sldLayoutIdLst>
  <p:txStyles>
    <p:titleStyle>
      <a:lvl1pPr algn="l" rtl="0" eaLnBrk="1" latinLnBrk="0" hangingPunct="1">
        <a:spcBef>
          <a:spcPct val="0"/>
        </a:spcBef>
        <a:buNone/>
        <a:defRPr kumimoji="0" sz="5600" kern="1200">
          <a:solidFill>
            <a:schemeClr val="tx2"/>
          </a:solidFill>
          <a:latin typeface="+mj-lt"/>
          <a:ea typeface="+mj-ea"/>
          <a:cs typeface="+mj-cs"/>
        </a:defRPr>
      </a:lvl1pPr>
      <a:extLst/>
    </p:titleStyle>
    <p:bodyStyle>
      <a:lvl1pPr marL="426709" indent="-426709" algn="l" rtl="0" eaLnBrk="1" latinLnBrk="0" hangingPunct="1">
        <a:spcBef>
          <a:spcPts val="933"/>
        </a:spcBef>
        <a:buClr>
          <a:schemeClr val="accent2"/>
        </a:buClr>
        <a:buSzPct val="60000"/>
        <a:buFont typeface="Wingdings"/>
        <a:buChar char=""/>
        <a:defRPr kumimoji="0" sz="3867" kern="1200">
          <a:solidFill>
            <a:schemeClr val="tx1"/>
          </a:solidFill>
          <a:latin typeface="+mn-lt"/>
          <a:ea typeface="+mn-ea"/>
          <a:cs typeface="+mn-cs"/>
        </a:defRPr>
      </a:lvl1pPr>
      <a:lvl2pPr marL="853419" indent="-365751" algn="l" rtl="0" eaLnBrk="1" latinLnBrk="0" hangingPunct="1">
        <a:spcBef>
          <a:spcPts val="733"/>
        </a:spcBef>
        <a:buClr>
          <a:schemeClr val="accent1"/>
        </a:buClr>
        <a:buSzPct val="70000"/>
        <a:buFont typeface="Wingdings 2"/>
        <a:buChar char=""/>
        <a:defRPr kumimoji="0" sz="3467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indent="-304792" algn="l" rtl="0" eaLnBrk="1" latinLnBrk="0" hangingPunct="1">
        <a:spcBef>
          <a:spcPts val="667"/>
        </a:spcBef>
        <a:buClr>
          <a:schemeClr val="accent2"/>
        </a:buClr>
        <a:buSzPct val="75000"/>
        <a:buFont typeface="Wingdings"/>
        <a:buChar char=""/>
        <a:defRPr kumimoji="0" sz="3067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indent="-304792" algn="l" rtl="0" eaLnBrk="1" latinLnBrk="0" hangingPunct="1">
        <a:spcBef>
          <a:spcPts val="533"/>
        </a:spcBef>
        <a:buClr>
          <a:schemeClr val="accent3"/>
        </a:buClr>
        <a:buSzPct val="75000"/>
        <a:buFont typeface="Wingdings"/>
        <a:buChar char=""/>
        <a:defRPr kumimoji="0"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indent="-304792" algn="l" rtl="0" eaLnBrk="1" latinLnBrk="0" hangingPunct="1">
        <a:spcBef>
          <a:spcPts val="533"/>
        </a:spcBef>
        <a:buClr>
          <a:schemeClr val="accent4"/>
        </a:buClr>
        <a:buSzPct val="65000"/>
        <a:buFont typeface="Wingdings"/>
        <a:buChar char=""/>
        <a:defRPr kumimoji="0"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2804090" indent="-304792" algn="l" rtl="0" eaLnBrk="1" latinLnBrk="0" hangingPunct="1">
        <a:spcBef>
          <a:spcPct val="20000"/>
        </a:spcBef>
        <a:buClr>
          <a:schemeClr val="accent1"/>
        </a:buClr>
        <a:buFont typeface="Wingdings"/>
        <a:buNone/>
        <a:defRPr kumimoji="0" sz="24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3169841" indent="-304792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24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535592" indent="-304792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24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901342" indent="-304792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24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am2.co/busy-is-a-four-letter-word" TargetMode="Externa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image" Target="../media/image3.jpg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1.jpg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Andy Mallon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49600" y="3124200"/>
            <a:ext cx="9042400" cy="2717800"/>
          </a:xfrm>
        </p:spPr>
        <p:txBody>
          <a:bodyPr>
            <a:normAutofit/>
          </a:bodyPr>
          <a:lstStyle/>
          <a:p>
            <a:r>
              <a:rPr lang="en-US" sz="5200" dirty="0"/>
              <a:t>Automating routine tasks </a:t>
            </a:r>
            <a:br>
              <a:rPr lang="en-US" dirty="0"/>
            </a:br>
            <a:r>
              <a:rPr lang="en-US" sz="3600" dirty="0"/>
              <a:t>for the SQL Server data professional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96079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I’m lazy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/>
              <a:t>Boring tasks are boring</a:t>
            </a:r>
          </a:p>
          <a:p>
            <a:r>
              <a:rPr lang="en-US"/>
              <a:t>Repetitive tasks are boring</a:t>
            </a:r>
          </a:p>
          <a:p>
            <a:r>
              <a:rPr lang="en-US"/>
              <a:t>I want to work smarter, not harder</a:t>
            </a:r>
            <a:endParaRPr lang="en-US" dirty="0"/>
          </a:p>
        </p:txBody>
      </p:sp>
      <p:pic>
        <p:nvPicPr>
          <p:cNvPr id="1026" name="Picture 2" descr="https://lh3.googleusercontent.com/esnpwnvKHUvjIwI8iPwLuiyBcdteNyyQUO4tTSvPwdJtqJGKn52_vpduDlrgs92AQEz_M65dprJQEu0AbCvG_HNaJVsSS4GkaFmoDvvDpJGwwsR9sai-Gfn_tfp7NHJlMiN4UKx_adyL7p1GILB81sA_kB6nsX_roFAMUnAUupGacvb0QNZGBpC4jiwZGyHKTclVMhTvMAxg5w4RSZfUeuv8nNgg_omltHfNUcjZxfFxyoVowr9dIpNTrXXJV7jy4tRirlHinsQ2NHjGeS9V4GylitbPS2V1Eurj9kpkBOHfUMq7L5b-ut0RsZ8g7NcNN3ykmY-zKUFV-z49w3bz20ZAkK27g6fbcTIuXYF_hUohPkFVWFZNrjf82_qujrgrrc7VxN6BwKPfF8l4qA9sVTk8V0WR-Av5cWXNDLg5Jc1rrt-N9f-7tD8KpaDYSLg98WCPbf0Rt5AQH3johP3NLw2Lr3daAj0TkJ2npVePNNWWtRMJcpW6SujBjcrPvV3GwUDtYyUgDQtQ5Txtl2O78Rn-oKysIbOaO-RdaddlCZuMFYoQTKckYbIJ1TpEUKL-gLt1U4ne8ofBEePa4g3JzpO8u23AZG0XVcR0pqgI0o9tViI0IwJm0yrm=w604-h453-no"/>
          <p:cNvPicPr>
            <a:picLocks noGrp="1" noChangeAspect="1" noChangeArrowheads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459538" y="2039144"/>
            <a:ext cx="5181600" cy="3886200"/>
          </a:xfrm>
        </p:spPr>
      </p:pic>
    </p:spTree>
    <p:extLst>
      <p:ext uri="{BB962C8B-B14F-4D97-AF65-F5344CB8AC3E}">
        <p14:creationId xmlns:p14="http://schemas.microsoft.com/office/powerpoint/2010/main" val="28122815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I’m busy</a:t>
            </a:r>
            <a:endParaRPr lang="en-US" dirty="0"/>
          </a:p>
        </p:txBody>
      </p:sp>
      <p:pic>
        <p:nvPicPr>
          <p:cNvPr id="7" name="Picture 2" descr="https://lh3.googleusercontent.com/ROL0NQrJ2IzJ0WpeRnEivn38s2qPx6wI8it0cNNvCqpey-wIyeoBt2yEbf85fU927p-CRWHJQpzsF5gmI8XKkc2POxTzO89rslpWWSJE7r3gUbHmA3gDB_PRaNj8rlZWr_sieNZaCGNnmM24rXiaoU5UbstJH6UjZB4hLqTr1GLeIy0vjbRnx2CwXnufArTY3wuqsqoq2b34zXgM4i-ZeZ8KnAdXBlpWChp189jkTv5802jcP-Q-2GSHB7INXKeC31ZW_36hjTx2AeFc07jknPV4Xfu6_BzzGuzzrubcDEVZKzDleA6EmMp2s5tOHZZbdLneLWxcLyvR5N2vENeuXe7MN4ruMHfgtNp8Xqk9o7fXUrRamz-CoqCWUzecOyFOnbC41MqenI07x_2gXmE5z6B56Fqs3ufSpjFP_P61o6R8BaLT_RGfuqFmuonfWbyELLlFy0DX6xSjwrPeHkblD8bkD9kaiUPZwEKkxgCZFzczd1n1Osty1OX7gjNbVjcmaHtcbQh-NmiG8I9tWSFW7rO-JCC5AszSrRYUhmxzoYdUd2oJvFvB_EMln8cwP63ZabHPe1bK2XfPgdFL_B-CtQtOSLTotCbThheI8dUBnR5aJiTIr1dEF_X0uw=w2352-h1324-no">
            <a:extLst>
              <a:ext uri="{FF2B5EF4-FFF2-40B4-BE49-F238E27FC236}">
                <a16:creationId xmlns:a16="http://schemas.microsoft.com/office/drawing/2014/main" id="{E5C3B5E8-4C6A-474F-9937-D8040C668F8E}"/>
              </a:ext>
            </a:extLst>
          </p:cNvPr>
          <p:cNvPicPr>
            <a:picLocks noGrp="1" noChangeAspect="1" noChangeArrowheads="1"/>
          </p:cNvPicPr>
          <p:nvPr>
            <p:ph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44" r="15927"/>
          <a:stretch/>
        </p:blipFill>
        <p:spPr>
          <a:xfrm>
            <a:off x="855639" y="1803400"/>
            <a:ext cx="5095921" cy="4357688"/>
          </a:xfr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302EFAE-3FAD-476D-88C3-5D4BAB2C4AA6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/>
              <a:t>I have a lot of work to do</a:t>
            </a:r>
          </a:p>
          <a:p>
            <a:r>
              <a:rPr lang="en-US"/>
              <a:t>I like to relax on nights &amp; weekends</a:t>
            </a:r>
          </a:p>
          <a:p>
            <a:r>
              <a:rPr lang="en-US"/>
              <a:t>I want to be bored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97290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3EB611-C202-4E7A-AFEC-F41E04574D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Busy is a four-letter word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ED78E6-0A05-4138-9072-A266E339B5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Jes</a:t>
            </a:r>
            <a:r>
              <a:rPr lang="en-US" dirty="0"/>
              <a:t> Borland – Session recording</a:t>
            </a:r>
          </a:p>
          <a:p>
            <a:pPr lvl="1"/>
            <a:r>
              <a:rPr lang="en-US" dirty="0">
                <a:hlinkClick r:id="rId2"/>
              </a:rPr>
              <a:t>https://am2.co/busy-is-a-four-letter-word</a:t>
            </a:r>
            <a:endParaRPr lang="en-US" dirty="0"/>
          </a:p>
          <a:p>
            <a:endParaRPr lang="en-US" dirty="0"/>
          </a:p>
          <a:p>
            <a:r>
              <a:rPr lang="en-US" dirty="0"/>
              <a:t>I want to be bored!</a:t>
            </a:r>
          </a:p>
        </p:txBody>
      </p:sp>
    </p:spTree>
    <p:extLst>
      <p:ext uri="{BB962C8B-B14F-4D97-AF65-F5344CB8AC3E}">
        <p14:creationId xmlns:p14="http://schemas.microsoft.com/office/powerpoint/2010/main" val="15250993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Checklists &amp; Automation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5375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Consistency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Easier to troubleshoot problems</a:t>
            </a:r>
          </a:p>
          <a:p>
            <a:r>
              <a:rPr lang="en-US" dirty="0"/>
              <a:t>Easier to predict behavior</a:t>
            </a:r>
          </a:p>
        </p:txBody>
      </p:sp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CECE51C8-1C59-436C-A256-84BA6EDA984B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 rotWithShape="1">
          <a:blip r:embed="rId2"/>
          <a:srcRect l="16697"/>
          <a:stretch/>
        </p:blipFill>
        <p:spPr>
          <a:xfrm>
            <a:off x="6459538" y="1914364"/>
            <a:ext cx="5181600" cy="4135760"/>
          </a:xfrm>
        </p:spPr>
      </p:pic>
    </p:spTree>
    <p:extLst>
      <p:ext uri="{BB962C8B-B14F-4D97-AF65-F5344CB8AC3E}">
        <p14:creationId xmlns:p14="http://schemas.microsoft.com/office/powerpoint/2010/main" val="3306292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Consistency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/>
              <a:t>Get things right every time</a:t>
            </a:r>
          </a:p>
          <a:p>
            <a:r>
              <a:rPr lang="en-US"/>
              <a:t>Get things wrong every time</a:t>
            </a:r>
            <a:endParaRPr lang="en-US" dirty="0"/>
          </a:p>
        </p:txBody>
      </p:sp>
      <p:pic>
        <p:nvPicPr>
          <p:cNvPr id="1026" name="Picture 2" descr="http://media.womengineer.org/2013/10/shcool_stor.jpeg">
            <a:extLst>
              <a:ext uri="{FF2B5EF4-FFF2-40B4-BE49-F238E27FC236}">
                <a16:creationId xmlns:a16="http://schemas.microsoft.com/office/drawing/2014/main" id="{1FCE934B-EAD2-429F-AB4D-704EC146B985}"/>
              </a:ext>
            </a:extLst>
          </p:cNvPr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800" y="2323837"/>
            <a:ext cx="5181600" cy="3316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13643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DBA is the Sheriff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We’re held accountable for the environment</a:t>
            </a:r>
          </a:p>
          <a:p>
            <a:r>
              <a:rPr lang="en-US" dirty="0"/>
              <a:t>Just because you can do something doesn’t mean you should</a:t>
            </a:r>
          </a:p>
          <a:p>
            <a:pPr lvl="1"/>
            <a:r>
              <a:rPr lang="en-US" dirty="0"/>
              <a:t>Learn to say “no”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14"/>
          </p:nvPr>
        </p:nvPicPr>
        <p:blipFill rotWithShape="1">
          <a:blip r:embed="rId2"/>
          <a:srcRect l="36412" t="25270" r="31907" b="32763"/>
          <a:stretch/>
        </p:blipFill>
        <p:spPr>
          <a:xfrm>
            <a:off x="7628966" y="1806098"/>
            <a:ext cx="3191434" cy="4227613"/>
          </a:xfrm>
        </p:spPr>
      </p:pic>
    </p:spTree>
    <p:extLst>
      <p:ext uri="{BB962C8B-B14F-4D97-AF65-F5344CB8AC3E}">
        <p14:creationId xmlns:p14="http://schemas.microsoft.com/office/powerpoint/2010/main" val="27452054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3BEA4-6C07-41FB-9A43-90BF0D1AE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Learn to say “no”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66687E-2FBD-4482-800F-7CDAB2601D8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12799" y="1803402"/>
            <a:ext cx="5377491" cy="4358165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You can’t do everything</a:t>
            </a:r>
          </a:p>
          <a:p>
            <a:pPr lvl="1"/>
            <a:r>
              <a:rPr lang="en-US" dirty="0"/>
              <a:t>You can do more if you automate things</a:t>
            </a:r>
          </a:p>
          <a:p>
            <a:pPr lvl="2"/>
            <a:r>
              <a:rPr lang="en-US" dirty="0"/>
              <a:t>But you can’t automate everything</a:t>
            </a:r>
          </a:p>
          <a:p>
            <a:pPr lvl="3"/>
            <a:r>
              <a:rPr lang="en-US" dirty="0"/>
              <a:t>So you can’t do everything</a:t>
            </a:r>
          </a:p>
          <a:p>
            <a:r>
              <a:rPr lang="en-US" dirty="0"/>
              <a:t>Be nice about it</a:t>
            </a:r>
          </a:p>
          <a:p>
            <a:r>
              <a:rPr lang="en-US" dirty="0"/>
              <a:t>Use “No” to start the conversation</a:t>
            </a:r>
          </a:p>
        </p:txBody>
      </p:sp>
      <p:pic>
        <p:nvPicPr>
          <p:cNvPr id="6" name="Content Placeholder 5" descr="A close up of a traffic light on a pole&#10;&#10;Description generated with very high confidence">
            <a:extLst>
              <a:ext uri="{FF2B5EF4-FFF2-40B4-BE49-F238E27FC236}">
                <a16:creationId xmlns:a16="http://schemas.microsoft.com/office/drawing/2014/main" id="{B15C6CEB-4AF7-4196-B115-A3AC3DDDD630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 rotWithShape="1">
          <a:blip r:embed="rId2"/>
          <a:srcRect l="10039" r="24198"/>
          <a:stretch/>
        </p:blipFill>
        <p:spPr>
          <a:xfrm>
            <a:off x="6901028" y="1803400"/>
            <a:ext cx="4298619" cy="4357688"/>
          </a:xfrm>
        </p:spPr>
      </p:pic>
    </p:spTree>
    <p:extLst>
      <p:ext uri="{BB962C8B-B14F-4D97-AF65-F5344CB8AC3E}">
        <p14:creationId xmlns:p14="http://schemas.microsoft.com/office/powerpoint/2010/main" val="2787221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Standard build/config/process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The default</a:t>
            </a:r>
          </a:p>
          <a:p>
            <a:endParaRPr lang="en-US" dirty="0"/>
          </a:p>
          <a:p>
            <a:r>
              <a:rPr lang="en-US" dirty="0"/>
              <a:t>Everyone uses it unless they can’t</a:t>
            </a:r>
          </a:p>
          <a:p>
            <a:endParaRPr lang="en-US" dirty="0"/>
          </a:p>
          <a:p>
            <a:r>
              <a:rPr lang="en-US" dirty="0"/>
              <a:t>Basis for SLAs</a:t>
            </a:r>
          </a:p>
          <a:p>
            <a:endParaRPr lang="en-US" dirty="0"/>
          </a:p>
          <a:p>
            <a:r>
              <a:rPr lang="en-US" dirty="0"/>
              <a:t>You can have multiple “standards”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06C6A97-526B-409F-BBEE-676C4ABE97A4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 rotWithShape="1">
          <a:blip r:embed="rId2"/>
          <a:srcRect l="33069"/>
          <a:stretch/>
        </p:blipFill>
        <p:spPr>
          <a:xfrm>
            <a:off x="6459538" y="1804239"/>
            <a:ext cx="5181600" cy="4356009"/>
          </a:xfrm>
        </p:spPr>
      </p:pic>
    </p:spTree>
    <p:extLst>
      <p:ext uri="{BB962C8B-B14F-4D97-AF65-F5344CB8AC3E}">
        <p14:creationId xmlns:p14="http://schemas.microsoft.com/office/powerpoint/2010/main" val="19612224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Exception build/config/process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0680283-9E1F-42D3-BC4A-96D26C8D0406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769467" y="1803400"/>
            <a:ext cx="3268266" cy="4357688"/>
          </a:xfrm>
        </p:spPr>
      </p:pic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r>
              <a:rPr lang="en-US" dirty="0"/>
              <a:t>Supported alternative</a:t>
            </a:r>
          </a:p>
          <a:p>
            <a:endParaRPr lang="en-US" dirty="0"/>
          </a:p>
          <a:p>
            <a:r>
              <a:rPr lang="en-US" dirty="0"/>
              <a:t>Known pitfalls</a:t>
            </a:r>
          </a:p>
          <a:p>
            <a:endParaRPr lang="en-US" dirty="0"/>
          </a:p>
          <a:p>
            <a:r>
              <a:rPr lang="en-US" dirty="0"/>
              <a:t>Maybe lessened SLAs</a:t>
            </a:r>
          </a:p>
        </p:txBody>
      </p:sp>
    </p:spTree>
    <p:extLst>
      <p:ext uri="{BB962C8B-B14F-4D97-AF65-F5344CB8AC3E}">
        <p14:creationId xmlns:p14="http://schemas.microsoft.com/office/powerpoint/2010/main" val="22927793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Andy Mallon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6863" y="1803400"/>
            <a:ext cx="11078151" cy="4460834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I sell furniture at the mall</a:t>
            </a:r>
          </a:p>
          <a:p>
            <a:pPr lvl="1"/>
            <a:r>
              <a:rPr lang="en-US" dirty="0"/>
              <a:t>Database Architect at Wayfair.com*</a:t>
            </a:r>
          </a:p>
          <a:p>
            <a:r>
              <a:rPr lang="en-US" dirty="0"/>
              <a:t>Working with SQL Server since 2003</a:t>
            </a:r>
          </a:p>
          <a:p>
            <a:r>
              <a:rPr lang="en-US" dirty="0"/>
              <a:t>Background in Tech Support, Database Administration, and Database Architecture</a:t>
            </a:r>
          </a:p>
          <a:p>
            <a:r>
              <a:rPr lang="en-US" dirty="0"/>
              <a:t>Lazy</a:t>
            </a:r>
          </a:p>
          <a:p>
            <a:r>
              <a:rPr lang="en-US" dirty="0"/>
              <a:t>Impatient</a:t>
            </a:r>
          </a:p>
          <a:p>
            <a:pPr marL="0" indent="0">
              <a:buNone/>
            </a:pPr>
            <a:r>
              <a:rPr lang="en-US" sz="1900" dirty="0"/>
              <a:t>* The views &amp; opinions expressed in this presentation are mine alone and do </a:t>
            </a:r>
            <a:r>
              <a:rPr lang="en-US" sz="1900"/>
              <a:t>not reflect </a:t>
            </a:r>
            <a:r>
              <a:rPr lang="en-US" sz="1900" dirty="0"/>
              <a:t>the views of my employer.</a:t>
            </a:r>
          </a:p>
          <a:p>
            <a:pPr lvl="1"/>
            <a:endParaRPr lang="en-US" dirty="0"/>
          </a:p>
        </p:txBody>
      </p:sp>
      <p:pic>
        <p:nvPicPr>
          <p:cNvPr id="1026" name="Picture 2" descr="Related image">
            <a:extLst>
              <a:ext uri="{FF2B5EF4-FFF2-40B4-BE49-F238E27FC236}">
                <a16:creationId xmlns:a16="http://schemas.microsoft.com/office/drawing/2014/main" id="{81AD33C5-0214-467D-8968-80C6750722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26" t="23695" r="9261" b="25016"/>
          <a:stretch/>
        </p:blipFill>
        <p:spPr bwMode="auto">
          <a:xfrm>
            <a:off x="8026400" y="1865923"/>
            <a:ext cx="3985846" cy="1005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38958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Prohibited build/config/process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Scenarios that aren’t allowed in your environment</a:t>
            </a:r>
          </a:p>
          <a:p>
            <a:pPr lvl="1"/>
            <a:r>
              <a:rPr lang="en-US" dirty="0"/>
              <a:t>Security</a:t>
            </a:r>
          </a:p>
          <a:p>
            <a:pPr lvl="1"/>
            <a:r>
              <a:rPr lang="en-US" dirty="0"/>
              <a:t>Industry Regulation</a:t>
            </a:r>
          </a:p>
          <a:p>
            <a:pPr lvl="1"/>
            <a:r>
              <a:rPr lang="en-US" dirty="0"/>
              <a:t>Lack of knowledge</a:t>
            </a:r>
          </a:p>
          <a:p>
            <a:pPr lvl="1"/>
            <a:r>
              <a:rPr lang="en-US" dirty="0"/>
              <a:t>Lack of money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A02A6B0-6773-4181-B7B9-45F2A5BFD6D1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 rotWithShape="1">
          <a:blip r:embed="rId2"/>
          <a:srcRect r="42735"/>
          <a:stretch/>
        </p:blipFill>
        <p:spPr>
          <a:xfrm>
            <a:off x="6833336" y="1803400"/>
            <a:ext cx="4434003" cy="4357688"/>
          </a:xfrm>
        </p:spPr>
      </p:pic>
    </p:spTree>
    <p:extLst>
      <p:ext uri="{BB962C8B-B14F-4D97-AF65-F5344CB8AC3E}">
        <p14:creationId xmlns:p14="http://schemas.microsoft.com/office/powerpoint/2010/main" val="7952425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Why automation?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6844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Productivity</a:t>
            </a: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4285846080"/>
              </p:ext>
            </p:extLst>
          </p:nvPr>
        </p:nvGraphicFramePr>
        <p:xfrm>
          <a:off x="812800" y="1803400"/>
          <a:ext cx="10871200" cy="4368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277128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Save time &amp; money</a:t>
            </a: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1841606431"/>
              </p:ext>
            </p:extLst>
          </p:nvPr>
        </p:nvGraphicFramePr>
        <p:xfrm>
          <a:off x="812800" y="1803400"/>
          <a:ext cx="10871200" cy="4368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769207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Improve quality</a:t>
            </a: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1889565253"/>
              </p:ext>
            </p:extLst>
          </p:nvPr>
        </p:nvGraphicFramePr>
        <p:xfrm>
          <a:off x="812800" y="1803400"/>
          <a:ext cx="10871200" cy="4368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EC16BB3D-BBD1-4F50-847B-295C7FE2D09A}"/>
              </a:ext>
            </a:extLst>
          </p:cNvPr>
          <p:cNvSpPr txBox="1"/>
          <p:nvPr/>
        </p:nvSpPr>
        <p:spPr>
          <a:xfrm>
            <a:off x="874929" y="5664017"/>
            <a:ext cx="106044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/>
              <a:t>* For the specific case you coded a fix for. A different flavor of the problem might come back. Your fix is only as good as your code.</a:t>
            </a:r>
          </a:p>
        </p:txBody>
      </p:sp>
    </p:spTree>
    <p:extLst>
      <p:ext uri="{BB962C8B-B14F-4D97-AF65-F5344CB8AC3E}">
        <p14:creationId xmlns:p14="http://schemas.microsoft.com/office/powerpoint/2010/main" val="4119824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Improve transparency</a:t>
            </a: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2840014304"/>
              </p:ext>
            </p:extLst>
          </p:nvPr>
        </p:nvGraphicFramePr>
        <p:xfrm>
          <a:off x="812800" y="1803400"/>
          <a:ext cx="10871200" cy="4368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420172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Improve speed</a:t>
            </a: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32343821"/>
              </p:ext>
            </p:extLst>
          </p:nvPr>
        </p:nvGraphicFramePr>
        <p:xfrm>
          <a:off x="812800" y="1803400"/>
          <a:ext cx="10871200" cy="4368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222663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Standardization</a:t>
            </a: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2646758503"/>
              </p:ext>
            </p:extLst>
          </p:nvPr>
        </p:nvGraphicFramePr>
        <p:xfrm>
          <a:off x="812800" y="1803400"/>
          <a:ext cx="10871200" cy="4368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782520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A011A32-1F6D-4231-9610-BC10C4F012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FE6E378-0954-4B1C-9B11-7DFC27FA1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do I automate?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14FFBC1-06E6-4C4A-BE92-39871C5CB9BC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6648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D3C9B35-F8D7-4A53-B842-4C28BAF269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Don’t automate everything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14E47D2-A1A7-400A-898C-BA452A9A69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 everything can be automated</a:t>
            </a:r>
          </a:p>
          <a:p>
            <a:r>
              <a:rPr lang="en-US" dirty="0"/>
              <a:t>Not everything should be automated</a:t>
            </a:r>
          </a:p>
          <a:p>
            <a:endParaRPr lang="en-US" dirty="0"/>
          </a:p>
          <a:p>
            <a:r>
              <a:rPr lang="en-US" dirty="0"/>
              <a:t>Who is familiar with </a:t>
            </a:r>
            <a:r>
              <a:rPr lang="en-US" dirty="0" err="1"/>
              <a:t>xkcd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8914768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13777" y="172009"/>
            <a:ext cx="4394812" cy="43948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255" y="4890413"/>
            <a:ext cx="4421856" cy="1784051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F4DB41A-6EA6-4C14-AD51-A465DA07699D}"/>
              </a:ext>
            </a:extLst>
          </p:cNvPr>
          <p:cNvGrpSpPr/>
          <p:nvPr/>
        </p:nvGrpSpPr>
        <p:grpSpPr>
          <a:xfrm>
            <a:off x="5100083" y="103291"/>
            <a:ext cx="6678140" cy="6645434"/>
            <a:chOff x="413777" y="103291"/>
            <a:chExt cx="6678140" cy="6645434"/>
          </a:xfrm>
        </p:grpSpPr>
        <p:pic>
          <p:nvPicPr>
            <p:cNvPr id="16" name="Picture 6" descr="https://igcdn-photos-f-a.akamaihd.net/hphotos-ak-xpa1/t51.2885-15/11189591_897526703601277_1624430821_n.jpg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47" t="5147" r="4329" b="4329"/>
            <a:stretch/>
          </p:blipFill>
          <p:spPr bwMode="auto">
            <a:xfrm>
              <a:off x="3814402" y="103291"/>
              <a:ext cx="3277515" cy="32775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14" descr="https://scontent-lga1-1.xx.fbcdn.net/hphotos-xap1/v/t1.0-9/s720x720/68136_10101720166808721_132590210251102469_n.jpg?oh=3e5a58671cb5fa2387b7adbd563b3dfc&amp;oe=564A0B1B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054" b="17444"/>
            <a:stretch/>
          </p:blipFill>
          <p:spPr bwMode="auto">
            <a:xfrm>
              <a:off x="413777" y="103291"/>
              <a:ext cx="3281038" cy="32797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8" descr="https://igcdn-photos-d-a.akamaihd.net/hphotos-ak-xap1/t51.2885-15/11186841_793274697407251_668407686_n.jpg"/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36" t="5599" r="5599" b="4236"/>
            <a:stretch/>
          </p:blipFill>
          <p:spPr bwMode="auto">
            <a:xfrm>
              <a:off x="3816127" y="3472935"/>
              <a:ext cx="3275790" cy="32757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DB53842-78CA-4F6E-A1F6-491D1C00734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11277" r="7473"/>
            <a:stretch/>
          </p:blipFill>
          <p:spPr>
            <a:xfrm>
              <a:off x="417799" y="3472935"/>
              <a:ext cx="3275790" cy="32757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026734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15501CF-FE34-46C9-89F0-35B0A4791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xkcd.com/1319 : Automation</a:t>
            </a:r>
          </a:p>
        </p:txBody>
      </p:sp>
      <p:pic>
        <p:nvPicPr>
          <p:cNvPr id="2050" name="Picture 2" descr="Automation">
            <a:extLst>
              <a:ext uri="{FF2B5EF4-FFF2-40B4-BE49-F238E27FC236}">
                <a16:creationId xmlns:a16="http://schemas.microsoft.com/office/drawing/2014/main" id="{69443483-8AA0-425C-886C-B93DBCC8074A}"/>
              </a:ext>
            </a:extLst>
          </p:cNvPr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28758" y="1757354"/>
            <a:ext cx="4534484" cy="4579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7604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15501CF-FE34-46C9-89F0-35B0A4791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xkcd</a:t>
            </a:r>
            <a:r>
              <a:rPr lang="en-US" dirty="0"/>
              <a:t>: Efficiency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FE42DAE-8A7B-4FBF-A01D-AB646FDD446D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xkcd.com/1445</a:t>
            </a:r>
          </a:p>
        </p:txBody>
      </p:sp>
      <p:pic>
        <p:nvPicPr>
          <p:cNvPr id="4100" name="Picture 4" descr="Efficiency">
            <a:extLst>
              <a:ext uri="{FF2B5EF4-FFF2-40B4-BE49-F238E27FC236}">
                <a16:creationId xmlns:a16="http://schemas.microsoft.com/office/drawing/2014/main" id="{14AFA0A6-6DC8-4E87-81DA-6A1D303610F1}"/>
              </a:ext>
            </a:extLst>
          </p:cNvPr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3600" y="2759387"/>
            <a:ext cx="3760000" cy="244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68245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15501CF-FE34-46C9-89F0-35B0A4791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xkcd.com/974 : The general problem</a:t>
            </a:r>
          </a:p>
        </p:txBody>
      </p:sp>
      <p:pic>
        <p:nvPicPr>
          <p:cNvPr id="5122" name="Picture 2" descr="The General Problem">
            <a:extLst>
              <a:ext uri="{FF2B5EF4-FFF2-40B4-BE49-F238E27FC236}">
                <a16:creationId xmlns:a16="http://schemas.microsoft.com/office/drawing/2014/main" id="{1AFAD3EA-3358-400B-B260-2EA066A575D8}"/>
              </a:ext>
            </a:extLst>
          </p:cNvPr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024" y="1915060"/>
            <a:ext cx="10113951" cy="4229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5039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15501CF-FE34-46C9-89F0-35B0A4791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xkcd.com/1495 : Hard reboot</a:t>
            </a:r>
          </a:p>
        </p:txBody>
      </p:sp>
      <p:pic>
        <p:nvPicPr>
          <p:cNvPr id="7170" name="Picture 2" descr="Hard Reboot">
            <a:extLst>
              <a:ext uri="{FF2B5EF4-FFF2-40B4-BE49-F238E27FC236}">
                <a16:creationId xmlns:a16="http://schemas.microsoft.com/office/drawing/2014/main" id="{808061FA-6A0E-43AC-89A9-8BBA8679840F}"/>
              </a:ext>
            </a:extLst>
          </p:cNvPr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513" y="2374403"/>
            <a:ext cx="7160973" cy="3480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50843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9378023-483D-4F62-A20F-2CA0FAA5F8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Fill in the blank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83AAAF-FFBC-4C67-9276-ACCDDBF3D0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800" dirty="0"/>
              <a:t>I have a ____________ </a:t>
            </a:r>
          </a:p>
          <a:p>
            <a:pPr marL="0" indent="0">
              <a:buNone/>
            </a:pPr>
            <a:r>
              <a:rPr lang="en-US" sz="4800" dirty="0"/>
              <a:t>and every once in a while it __________, </a:t>
            </a:r>
          </a:p>
          <a:p>
            <a:pPr marL="0" indent="0">
              <a:buNone/>
            </a:pPr>
            <a:r>
              <a:rPr lang="en-US" sz="4800" dirty="0"/>
              <a:t>so I just ____________ </a:t>
            </a:r>
          </a:p>
          <a:p>
            <a:pPr marL="0" indent="0">
              <a:buNone/>
            </a:pPr>
            <a:r>
              <a:rPr lang="en-US" sz="4800" dirty="0"/>
              <a:t>because fixing this __________ is too hard.</a:t>
            </a:r>
          </a:p>
        </p:txBody>
      </p:sp>
    </p:spTree>
    <p:extLst>
      <p:ext uri="{BB962C8B-B14F-4D97-AF65-F5344CB8AC3E}">
        <p14:creationId xmlns:p14="http://schemas.microsoft.com/office/powerpoint/2010/main" val="1943186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15501CF-FE34-46C9-89F0-35B0A4791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xkcd.com/1205 : Is it worth the time?</a:t>
            </a:r>
          </a:p>
        </p:txBody>
      </p:sp>
      <p:pic>
        <p:nvPicPr>
          <p:cNvPr id="3074" name="Picture 2" descr="Is It Worth the Time?">
            <a:extLst>
              <a:ext uri="{FF2B5EF4-FFF2-40B4-BE49-F238E27FC236}">
                <a16:creationId xmlns:a16="http://schemas.microsoft.com/office/drawing/2014/main" id="{9C9CE2C1-3AA8-4791-93ED-67D24051B105}"/>
              </a:ext>
            </a:extLst>
          </p:cNvPr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9492" y="1765101"/>
            <a:ext cx="5573016" cy="4528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95133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7A6AC80-5EE8-4EE7-90D0-737AD5CEDE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33F757D-06C8-48B4-B4FF-36E93E544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Picking the right tools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51B509F-61CC-403F-BFB4-D3E769C49327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23693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43C89-870F-481F-B621-36CBB6AF4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automation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24A1EA-D6E5-4C80-8C90-68A0EBF8BE5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T-SQL</a:t>
            </a:r>
          </a:p>
          <a:p>
            <a:r>
              <a:rPr lang="en-US" dirty="0"/>
              <a:t>PowerShell</a:t>
            </a:r>
          </a:p>
          <a:p>
            <a:r>
              <a:rPr lang="en-US" dirty="0"/>
              <a:t>Bash</a:t>
            </a:r>
          </a:p>
          <a:p>
            <a:r>
              <a:rPr lang="en-US" dirty="0"/>
              <a:t>SSIS</a:t>
            </a:r>
          </a:p>
          <a:p>
            <a:r>
              <a:rPr lang="en-US" dirty="0"/>
              <a:t>Python</a:t>
            </a:r>
          </a:p>
          <a:p>
            <a:r>
              <a:rPr lang="en-US" dirty="0"/>
              <a:t>.NET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FB497E-02F8-4F8E-A1FC-6F444F94AA10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Selenium</a:t>
            </a:r>
          </a:p>
          <a:p>
            <a:r>
              <a:rPr lang="en-US" dirty="0"/>
              <a:t>Jenkins</a:t>
            </a:r>
          </a:p>
          <a:p>
            <a:r>
              <a:rPr lang="en-US" dirty="0"/>
              <a:t>Puppet</a:t>
            </a:r>
          </a:p>
          <a:p>
            <a:r>
              <a:rPr lang="en-US" dirty="0"/>
              <a:t>Chef</a:t>
            </a:r>
          </a:p>
          <a:p>
            <a:r>
              <a:rPr lang="en-US" dirty="0"/>
              <a:t>Lambda functions</a:t>
            </a:r>
          </a:p>
          <a:p>
            <a:r>
              <a:rPr lang="en-US" dirty="0"/>
              <a:t>Azure Automation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490865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43C89-870F-481F-B621-36CBB6AF4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Pick the right tool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24A1EA-D6E5-4C80-8C90-68A0EBF8BE5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T-SQL</a:t>
            </a:r>
          </a:p>
          <a:p>
            <a:r>
              <a:rPr lang="en-US" dirty="0"/>
              <a:t>PowerShell</a:t>
            </a:r>
          </a:p>
          <a:p>
            <a:r>
              <a:rPr lang="en-US" dirty="0"/>
              <a:t>Bash</a:t>
            </a:r>
          </a:p>
          <a:p>
            <a:r>
              <a:rPr lang="en-US" dirty="0"/>
              <a:t>SSIS</a:t>
            </a:r>
          </a:p>
          <a:p>
            <a:r>
              <a:rPr lang="en-US" dirty="0"/>
              <a:t>Python</a:t>
            </a:r>
          </a:p>
          <a:p>
            <a:r>
              <a:rPr lang="en-US" dirty="0"/>
              <a:t>.NET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FB497E-02F8-4F8E-A1FC-6F444F94AA10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Selenium</a:t>
            </a:r>
          </a:p>
          <a:p>
            <a:r>
              <a:rPr lang="en-US" dirty="0"/>
              <a:t>Jenkins</a:t>
            </a:r>
          </a:p>
          <a:p>
            <a:r>
              <a:rPr lang="en-US" dirty="0"/>
              <a:t>Puppet</a:t>
            </a:r>
          </a:p>
          <a:p>
            <a:r>
              <a:rPr lang="en-US" dirty="0"/>
              <a:t>Chef</a:t>
            </a:r>
          </a:p>
          <a:p>
            <a:r>
              <a:rPr lang="en-US" dirty="0"/>
              <a:t>Lambda functions</a:t>
            </a:r>
          </a:p>
          <a:p>
            <a:r>
              <a:rPr lang="en-US" dirty="0"/>
              <a:t>Azure Automation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394681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7A6AC80-5EE8-4EE7-90D0-737AD5CEDE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33F757D-06C8-48B4-B4FF-36E93E544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Started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51B509F-61CC-403F-BFB4-D3E769C49327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4849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Contact Andy</a:t>
            </a:r>
          </a:p>
        </p:txBody>
      </p:sp>
      <p:pic>
        <p:nvPicPr>
          <p:cNvPr id="6" name="Picture 2" descr="http://tomjamieson.com/wp-content/uploads/2013/11/twitter-logo-blu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4574" y="5114221"/>
            <a:ext cx="1231065" cy="1000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http://randyjensenonline.com/thoughts/wp-content/uploads/2010/07/wordpressLogoSol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6205" y="1803440"/>
            <a:ext cx="1016769" cy="1016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570178" y="3127179"/>
            <a:ext cx="1111382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Andy@AMtwo.co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0" y="6353498"/>
            <a:ext cx="12192000" cy="504502"/>
            <a:chOff x="0" y="6353498"/>
            <a:chExt cx="12192000" cy="504502"/>
          </a:xfrm>
        </p:grpSpPr>
        <p:sp>
          <p:nvSpPr>
            <p:cNvPr id="20" name="Rectangle 19"/>
            <p:cNvSpPr/>
            <p:nvPr/>
          </p:nvSpPr>
          <p:spPr>
            <a:xfrm>
              <a:off x="0" y="6353498"/>
              <a:ext cx="12192000" cy="504502"/>
            </a:xfrm>
            <a:prstGeom prst="rect">
              <a:avLst/>
            </a:prstGeom>
            <a:solidFill>
              <a:schemeClr val="accent1">
                <a:alpha val="100000"/>
              </a:schemeClr>
            </a:solidFill>
            <a:ln w="50800" cap="rnd" cmpd="dbl" algn="ctr">
              <a:noFill/>
              <a:prstDash val="solid"/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kumimoji="0" lang="en-US" sz="2400" dirty="0"/>
            </a:p>
          </p:txBody>
        </p:sp>
        <p:sp>
          <p:nvSpPr>
            <p:cNvPr id="21" name="TextBox 20"/>
            <p:cNvSpPr txBox="1"/>
            <p:nvPr userDrawn="1"/>
          </p:nvSpPr>
          <p:spPr>
            <a:xfrm>
              <a:off x="654824" y="6421083"/>
              <a:ext cx="11857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@</a:t>
              </a:r>
              <a:r>
                <a:rPr lang="en-US" dirty="0" err="1">
                  <a:solidFill>
                    <a:schemeClr val="bg1"/>
                  </a:solidFill>
                </a:rPr>
                <a:t>AMtwo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22" name="TextBox 21"/>
            <p:cNvSpPr txBox="1"/>
            <p:nvPr userDrawn="1"/>
          </p:nvSpPr>
          <p:spPr>
            <a:xfrm>
              <a:off x="9993507" y="6400071"/>
              <a:ext cx="16904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andy@am2.co</a:t>
              </a: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975F2E7A-D074-4084-80D5-8F527A1BBD15}"/>
              </a:ext>
            </a:extLst>
          </p:cNvPr>
          <p:cNvSpPr txBox="1"/>
          <p:nvPr/>
        </p:nvSpPr>
        <p:spPr>
          <a:xfrm>
            <a:off x="4760337" y="6400071"/>
            <a:ext cx="2671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am2.co/shortcuts</a:t>
            </a:r>
          </a:p>
        </p:txBody>
      </p:sp>
      <p:sp>
        <p:nvSpPr>
          <p:cNvPr id="23" name="Left Brace 22">
            <a:extLst>
              <a:ext uri="{FF2B5EF4-FFF2-40B4-BE49-F238E27FC236}">
                <a16:creationId xmlns:a16="http://schemas.microsoft.com/office/drawing/2014/main" id="{60665661-6809-4C36-9539-3F9ECF3BF722}"/>
              </a:ext>
            </a:extLst>
          </p:cNvPr>
          <p:cNvSpPr/>
          <p:nvPr/>
        </p:nvSpPr>
        <p:spPr>
          <a:xfrm rot="16200000">
            <a:off x="6462117" y="2375188"/>
            <a:ext cx="534589" cy="4752976"/>
          </a:xfrm>
          <a:prstGeom prst="leftBrace">
            <a:avLst/>
          </a:prstGeom>
          <a:ln w="571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Left Brace 27">
            <a:extLst>
              <a:ext uri="{FF2B5EF4-FFF2-40B4-BE49-F238E27FC236}">
                <a16:creationId xmlns:a16="http://schemas.microsoft.com/office/drawing/2014/main" id="{D4302186-3E38-416D-A712-CE35352402D7}"/>
              </a:ext>
            </a:extLst>
          </p:cNvPr>
          <p:cNvSpPr/>
          <p:nvPr/>
        </p:nvSpPr>
        <p:spPr>
          <a:xfrm rot="5400000">
            <a:off x="7797496" y="623071"/>
            <a:ext cx="534589" cy="5111167"/>
          </a:xfrm>
          <a:prstGeom prst="leftBrace">
            <a:avLst/>
          </a:prstGeom>
          <a:ln w="571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Left Brace 28">
            <a:extLst>
              <a:ext uri="{FF2B5EF4-FFF2-40B4-BE49-F238E27FC236}">
                <a16:creationId xmlns:a16="http://schemas.microsoft.com/office/drawing/2014/main" id="{D30436AF-4337-4BDE-957B-7E4A2A12EE67}"/>
              </a:ext>
            </a:extLst>
          </p:cNvPr>
          <p:cNvSpPr/>
          <p:nvPr/>
        </p:nvSpPr>
        <p:spPr>
          <a:xfrm rot="5400000">
            <a:off x="2694980" y="1794348"/>
            <a:ext cx="534589" cy="2781299"/>
          </a:xfrm>
          <a:prstGeom prst="leftBrace">
            <a:avLst/>
          </a:prstGeom>
          <a:ln w="571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DB945D83-2FDC-40D7-BEE5-AB5AEDF7B7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0192" y="1806662"/>
            <a:ext cx="1016769" cy="1016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834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2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F50E6E9-3560-4CF7-BF3D-E488CC151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Are you doing [task] already?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F22B09-8B98-4FCA-A187-298C3207E3A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Develop a process</a:t>
            </a:r>
          </a:p>
          <a:p>
            <a:r>
              <a:rPr lang="en-US" dirty="0"/>
              <a:t>Develop a checklist</a:t>
            </a:r>
          </a:p>
          <a:p>
            <a:r>
              <a:rPr lang="en-US" dirty="0"/>
              <a:t>Start scripting individual steps</a:t>
            </a:r>
          </a:p>
          <a:p>
            <a:r>
              <a:rPr lang="en-US" dirty="0"/>
              <a:t>Save your scripts, stitch them together</a:t>
            </a:r>
          </a:p>
        </p:txBody>
      </p:sp>
    </p:spTree>
    <p:extLst>
      <p:ext uri="{BB962C8B-B14F-4D97-AF65-F5344CB8AC3E}">
        <p14:creationId xmlns:p14="http://schemas.microsoft.com/office/powerpoint/2010/main" val="3389568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SQL Install Automation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88127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automation methods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ConfigurationFile.ini file</a:t>
            </a:r>
          </a:p>
          <a:p>
            <a:r>
              <a:rPr lang="en-US" dirty="0"/>
              <a:t>Setup.exe  /param1 /param2</a:t>
            </a:r>
          </a:p>
          <a:p>
            <a:endParaRPr lang="en-US" dirty="0"/>
          </a:p>
          <a:p>
            <a:r>
              <a:rPr lang="en-US" dirty="0"/>
              <a:t>Both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884755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ConfigurationFile.ini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3355028" y="1803400"/>
            <a:ext cx="5786743" cy="436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71846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ConfigurationFile.ini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900237" y="2692400"/>
            <a:ext cx="8696325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66792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Demo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15908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Questions?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9308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Feedback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US" dirty="0"/>
              <a:t>Tell me what you don’t like</a:t>
            </a:r>
          </a:p>
          <a:p>
            <a:endParaRPr lang="en-US" dirty="0"/>
          </a:p>
          <a:p>
            <a:r>
              <a:rPr lang="en-US" dirty="0"/>
              <a:t>Tell me what can be better</a:t>
            </a:r>
          </a:p>
          <a:p>
            <a:endParaRPr lang="en-US" dirty="0"/>
          </a:p>
          <a:p>
            <a:r>
              <a:rPr lang="en-US" dirty="0"/>
              <a:t> </a:t>
            </a:r>
            <a:r>
              <a:rPr lang="en-US" sz="2400" dirty="0"/>
              <a:t>Tell me what you like</a:t>
            </a:r>
            <a:endParaRPr lang="en-US" dirty="0"/>
          </a:p>
        </p:txBody>
      </p:sp>
      <p:pic>
        <p:nvPicPr>
          <p:cNvPr id="3074" name="Picture 2" descr="https://upload.wikimedia.org/wikipedia/commons/thumb/c/ce/Emoji_u1f44d.svg/2000px-Emoji_u1f44d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2232" y="1955127"/>
            <a:ext cx="4139535" cy="4139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73005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800" dirty="0"/>
              <a:t>I'm also </a:t>
            </a:r>
            <a:r>
              <a:rPr lang="en-US" sz="4800" dirty="0" err="1"/>
              <a:t>gonna</a:t>
            </a:r>
            <a:r>
              <a:rPr lang="en-US" sz="4800" dirty="0"/>
              <a:t> need you to go ahead </a:t>
            </a:r>
            <a:br>
              <a:rPr lang="en-US" sz="4800" dirty="0"/>
            </a:br>
            <a:r>
              <a:rPr lang="en-US" sz="4800" dirty="0"/>
              <a:t>and silence your mobile phones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Yea…….You apparently didn’t put one of the new coversheets on your TPS reports.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3623733" y="1905000"/>
            <a:ext cx="7586133" cy="4267200"/>
          </a:xfrm>
        </p:spPr>
      </p:pic>
    </p:spTree>
    <p:extLst>
      <p:ext uri="{BB962C8B-B14F-4D97-AF65-F5344CB8AC3E}">
        <p14:creationId xmlns:p14="http://schemas.microsoft.com/office/powerpoint/2010/main" val="21301060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we’ll cover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Why automation is important</a:t>
            </a:r>
          </a:p>
          <a:p>
            <a:r>
              <a:rPr lang="en-US" dirty="0"/>
              <a:t>Identify tasks you should automate</a:t>
            </a:r>
          </a:p>
          <a:p>
            <a:r>
              <a:rPr lang="en-US" dirty="0"/>
              <a:t>Picking the right tool for the job</a:t>
            </a:r>
          </a:p>
          <a:p>
            <a:r>
              <a:rPr lang="en-US" dirty="0"/>
              <a:t>How I approach automation</a:t>
            </a:r>
          </a:p>
          <a:p>
            <a:r>
              <a:rPr lang="en-US" dirty="0"/>
              <a:t>Perform an install in one line of PowerShell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79595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Before I start…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Who uses checklists?</a:t>
            </a:r>
          </a:p>
          <a:p>
            <a:r>
              <a:rPr lang="en-US" dirty="0"/>
              <a:t>Who has scripted those checklists?</a:t>
            </a:r>
          </a:p>
          <a:p>
            <a:r>
              <a:rPr lang="en-US" dirty="0"/>
              <a:t>Who is lazy?</a:t>
            </a:r>
          </a:p>
          <a:p>
            <a:r>
              <a:rPr lang="en-US" dirty="0"/>
              <a:t>Who is impatient?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6597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Why is automation important?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2586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idescreenPres">
  <a:themeElements>
    <a:clrScheme name="ImpatientDBA">
      <a:dk1>
        <a:srgbClr val="231F20"/>
      </a:dk1>
      <a:lt1>
        <a:srgbClr val="FFFFFF"/>
      </a:lt1>
      <a:dk2>
        <a:srgbClr val="6F7173"/>
      </a:dk2>
      <a:lt2>
        <a:srgbClr val="E6E7E8"/>
      </a:lt2>
      <a:accent1>
        <a:srgbClr val="078B8D"/>
      </a:accent1>
      <a:accent2>
        <a:srgbClr val="6EAD9D"/>
      </a:accent2>
      <a:accent3>
        <a:srgbClr val="9ED8D5"/>
      </a:accent3>
      <a:accent4>
        <a:srgbClr val="DCE9A8"/>
      </a:accent4>
      <a:accent5>
        <a:srgbClr val="F16B84"/>
      </a:accent5>
      <a:accent6>
        <a:srgbClr val="999B9E"/>
      </a:accent6>
      <a:hlink>
        <a:srgbClr val="078B8D"/>
      </a:hlink>
      <a:folHlink>
        <a:srgbClr val="F16B84"/>
      </a:folHlink>
    </a:clrScheme>
    <a:fontScheme name="Custom 1">
      <a:majorFont>
        <a:latin typeface="Segoe UI Light"/>
        <a:ea typeface=""/>
        <a:cs typeface=""/>
      </a:majorFont>
      <a:minorFont>
        <a:latin typeface="Segoe UI Light"/>
        <a:ea typeface=""/>
        <a:cs typeface="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5000"/>
                <a:satMod val="150000"/>
              </a:schemeClr>
            </a:gs>
            <a:gs pos="35000">
              <a:schemeClr val="phClr">
                <a:shade val="60000"/>
                <a:satMod val="150000"/>
              </a:schemeClr>
            </a:gs>
            <a:gs pos="100000">
              <a:schemeClr val="phClr">
                <a:tint val="97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~Presentation_template_2017.potx" id="{808456AB-DCC2-4FB7-B836-07C8D553CABA}" vid="{449CEFA5-3259-4164-A0F6-3BA95F3BF5D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~Presentation_template_2017</Template>
  <TotalTime>58572</TotalTime>
  <Words>728</Words>
  <Application>Microsoft Office PowerPoint</Application>
  <PresentationFormat>Widescreen</PresentationFormat>
  <Paragraphs>177</Paragraphs>
  <Slides>46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1" baseType="lpstr">
      <vt:lpstr>Calibri</vt:lpstr>
      <vt:lpstr>Segoe UI Light</vt:lpstr>
      <vt:lpstr>Wingdings</vt:lpstr>
      <vt:lpstr>Wingdings 2</vt:lpstr>
      <vt:lpstr>WidescreenPres</vt:lpstr>
      <vt:lpstr>Automating routine tasks  for the SQL Server data professional</vt:lpstr>
      <vt:lpstr>Andy Mallon</vt:lpstr>
      <vt:lpstr>PowerPoint Presentation</vt:lpstr>
      <vt:lpstr>Contact Andy</vt:lpstr>
      <vt:lpstr>Session Feedback</vt:lpstr>
      <vt:lpstr>I'm also gonna need you to go ahead  and silence your mobile phones</vt:lpstr>
      <vt:lpstr>What we’ll cover</vt:lpstr>
      <vt:lpstr>Before I start…</vt:lpstr>
      <vt:lpstr>Why is automation important?</vt:lpstr>
      <vt:lpstr>I’m lazy</vt:lpstr>
      <vt:lpstr>I’m busy</vt:lpstr>
      <vt:lpstr>Busy is a four-letter word</vt:lpstr>
      <vt:lpstr>Checklists &amp; Automation</vt:lpstr>
      <vt:lpstr>Consistency</vt:lpstr>
      <vt:lpstr>Consistency</vt:lpstr>
      <vt:lpstr>The DBA is the Sheriff</vt:lpstr>
      <vt:lpstr>Learn to say “no”</vt:lpstr>
      <vt:lpstr>Standard build/config/process</vt:lpstr>
      <vt:lpstr>Exception build/config/process</vt:lpstr>
      <vt:lpstr>Prohibited build/config/process</vt:lpstr>
      <vt:lpstr>Why automation?</vt:lpstr>
      <vt:lpstr>Productivity</vt:lpstr>
      <vt:lpstr>Save time &amp; money</vt:lpstr>
      <vt:lpstr>Improve quality</vt:lpstr>
      <vt:lpstr>Improve transparency</vt:lpstr>
      <vt:lpstr>Improve speed</vt:lpstr>
      <vt:lpstr>Standardization</vt:lpstr>
      <vt:lpstr>What do I automate?</vt:lpstr>
      <vt:lpstr>Don’t automate everything</vt:lpstr>
      <vt:lpstr>xkcd.com/1319 : Automation</vt:lpstr>
      <vt:lpstr>xkcd: Efficiency</vt:lpstr>
      <vt:lpstr>xkcd.com/974 : The general problem</vt:lpstr>
      <vt:lpstr>xkcd.com/1495 : Hard reboot</vt:lpstr>
      <vt:lpstr>Fill in the blank</vt:lpstr>
      <vt:lpstr>xkcd.com/1205 : Is it worth the time?</vt:lpstr>
      <vt:lpstr>Picking the right tools</vt:lpstr>
      <vt:lpstr>Some automation tools</vt:lpstr>
      <vt:lpstr>Pick the right tool</vt:lpstr>
      <vt:lpstr>Getting Started</vt:lpstr>
      <vt:lpstr>Are you doing [task] already?</vt:lpstr>
      <vt:lpstr>SQL Install Automation</vt:lpstr>
      <vt:lpstr>Install automation methods</vt:lpstr>
      <vt:lpstr>ConfigurationFile.ini</vt:lpstr>
      <vt:lpstr>ConfigurationFile.ini</vt:lpstr>
      <vt:lpstr>Demo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Compression</dc:title>
  <dc:creator>Andy Mallon</dc:creator>
  <cp:lastModifiedBy>Andy Mallon</cp:lastModifiedBy>
  <cp:revision>178</cp:revision>
  <dcterms:created xsi:type="dcterms:W3CDTF">2016-01-16T14:35:28Z</dcterms:created>
  <dcterms:modified xsi:type="dcterms:W3CDTF">2020-04-16T01:20:19Z</dcterms:modified>
</cp:coreProperties>
</file>